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C414A87-ECCD-43D5-87B0-903B9ACADB84}" type="datetimeFigureOut">
              <a:rPr lang="en-US" smtClean="0"/>
              <a:t>9/24/2012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7BE0F9-67F3-4A88-BD2D-6AF2CD12BFCA}" type="slidenum">
              <a:rPr lang="en-US" smtClean="0"/>
              <a:t>‹#›</a:t>
            </a:fld>
            <a:endParaRPr lang="en-US"/>
          </a:p>
        </p:txBody>
      </p:sp>
    </p:spTree>
    <p:extLst>
      <p:ext uri="{BB962C8B-B14F-4D97-AF65-F5344CB8AC3E}">
        <p14:creationId xmlns:p14="http://schemas.microsoft.com/office/powerpoint/2010/main" val="7848681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C414A87-ECCD-43D5-87B0-903B9ACADB84}" type="datetimeFigureOut">
              <a:rPr lang="en-US" smtClean="0"/>
              <a:t>9/24/2012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7BE0F9-67F3-4A88-BD2D-6AF2CD12BFCA}" type="slidenum">
              <a:rPr lang="en-US" smtClean="0"/>
              <a:t>‹#›</a:t>
            </a:fld>
            <a:endParaRPr lang="en-US"/>
          </a:p>
        </p:txBody>
      </p:sp>
    </p:spTree>
    <p:extLst>
      <p:ext uri="{BB962C8B-B14F-4D97-AF65-F5344CB8AC3E}">
        <p14:creationId xmlns:p14="http://schemas.microsoft.com/office/powerpoint/2010/main" val="22128261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C414A87-ECCD-43D5-87B0-903B9ACADB84}" type="datetimeFigureOut">
              <a:rPr lang="en-US" smtClean="0"/>
              <a:t>9/24/2012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7BE0F9-67F3-4A88-BD2D-6AF2CD12BFCA}" type="slidenum">
              <a:rPr lang="en-US" smtClean="0"/>
              <a:t>‹#›</a:t>
            </a:fld>
            <a:endParaRPr lang="en-US"/>
          </a:p>
        </p:txBody>
      </p:sp>
    </p:spTree>
    <p:extLst>
      <p:ext uri="{BB962C8B-B14F-4D97-AF65-F5344CB8AC3E}">
        <p14:creationId xmlns:p14="http://schemas.microsoft.com/office/powerpoint/2010/main" val="1647974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C414A87-ECCD-43D5-87B0-903B9ACADB84}" type="datetimeFigureOut">
              <a:rPr lang="en-US" smtClean="0"/>
              <a:t>9/24/2012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7BE0F9-67F3-4A88-BD2D-6AF2CD12BFCA}" type="slidenum">
              <a:rPr lang="en-US" smtClean="0"/>
              <a:t>‹#›</a:t>
            </a:fld>
            <a:endParaRPr lang="en-US"/>
          </a:p>
        </p:txBody>
      </p:sp>
    </p:spTree>
    <p:extLst>
      <p:ext uri="{BB962C8B-B14F-4D97-AF65-F5344CB8AC3E}">
        <p14:creationId xmlns:p14="http://schemas.microsoft.com/office/powerpoint/2010/main" val="21602005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C414A87-ECCD-43D5-87B0-903B9ACADB84}" type="datetimeFigureOut">
              <a:rPr lang="en-US" smtClean="0"/>
              <a:t>9/24/2012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7BE0F9-67F3-4A88-BD2D-6AF2CD12BFCA}" type="slidenum">
              <a:rPr lang="en-US" smtClean="0"/>
              <a:t>‹#›</a:t>
            </a:fld>
            <a:endParaRPr lang="en-US"/>
          </a:p>
        </p:txBody>
      </p:sp>
    </p:spTree>
    <p:extLst>
      <p:ext uri="{BB962C8B-B14F-4D97-AF65-F5344CB8AC3E}">
        <p14:creationId xmlns:p14="http://schemas.microsoft.com/office/powerpoint/2010/main" val="17582563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C414A87-ECCD-43D5-87B0-903B9ACADB84}" type="datetimeFigureOut">
              <a:rPr lang="en-US" smtClean="0"/>
              <a:t>9/24/2012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7BE0F9-67F3-4A88-BD2D-6AF2CD12BFCA}" type="slidenum">
              <a:rPr lang="en-US" smtClean="0"/>
              <a:t>‹#›</a:t>
            </a:fld>
            <a:endParaRPr lang="en-US"/>
          </a:p>
        </p:txBody>
      </p:sp>
    </p:spTree>
    <p:extLst>
      <p:ext uri="{BB962C8B-B14F-4D97-AF65-F5344CB8AC3E}">
        <p14:creationId xmlns:p14="http://schemas.microsoft.com/office/powerpoint/2010/main" val="16941592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C414A87-ECCD-43D5-87B0-903B9ACADB84}" type="datetimeFigureOut">
              <a:rPr lang="en-US" smtClean="0"/>
              <a:t>9/24/2012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07BE0F9-67F3-4A88-BD2D-6AF2CD12BFCA}" type="slidenum">
              <a:rPr lang="en-US" smtClean="0"/>
              <a:t>‹#›</a:t>
            </a:fld>
            <a:endParaRPr lang="en-US"/>
          </a:p>
        </p:txBody>
      </p:sp>
    </p:spTree>
    <p:extLst>
      <p:ext uri="{BB962C8B-B14F-4D97-AF65-F5344CB8AC3E}">
        <p14:creationId xmlns:p14="http://schemas.microsoft.com/office/powerpoint/2010/main" val="25068770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C414A87-ECCD-43D5-87B0-903B9ACADB84}" type="datetimeFigureOut">
              <a:rPr lang="en-US" smtClean="0"/>
              <a:t>9/24/2012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07BE0F9-67F3-4A88-BD2D-6AF2CD12BFCA}" type="slidenum">
              <a:rPr lang="en-US" smtClean="0"/>
              <a:t>‹#›</a:t>
            </a:fld>
            <a:endParaRPr lang="en-US"/>
          </a:p>
        </p:txBody>
      </p:sp>
    </p:spTree>
    <p:extLst>
      <p:ext uri="{BB962C8B-B14F-4D97-AF65-F5344CB8AC3E}">
        <p14:creationId xmlns:p14="http://schemas.microsoft.com/office/powerpoint/2010/main" val="3496406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414A87-ECCD-43D5-87B0-903B9ACADB84}" type="datetimeFigureOut">
              <a:rPr lang="en-US" smtClean="0"/>
              <a:t>9/24/2012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07BE0F9-67F3-4A88-BD2D-6AF2CD12BFCA}" type="slidenum">
              <a:rPr lang="en-US" smtClean="0"/>
              <a:t>‹#›</a:t>
            </a:fld>
            <a:endParaRPr lang="en-US"/>
          </a:p>
        </p:txBody>
      </p:sp>
    </p:spTree>
    <p:extLst>
      <p:ext uri="{BB962C8B-B14F-4D97-AF65-F5344CB8AC3E}">
        <p14:creationId xmlns:p14="http://schemas.microsoft.com/office/powerpoint/2010/main" val="23926532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C414A87-ECCD-43D5-87B0-903B9ACADB84}" type="datetimeFigureOut">
              <a:rPr lang="en-US" smtClean="0"/>
              <a:t>9/24/2012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7BE0F9-67F3-4A88-BD2D-6AF2CD12BFCA}" type="slidenum">
              <a:rPr lang="en-US" smtClean="0"/>
              <a:t>‹#›</a:t>
            </a:fld>
            <a:endParaRPr lang="en-US"/>
          </a:p>
        </p:txBody>
      </p:sp>
    </p:spTree>
    <p:extLst>
      <p:ext uri="{BB962C8B-B14F-4D97-AF65-F5344CB8AC3E}">
        <p14:creationId xmlns:p14="http://schemas.microsoft.com/office/powerpoint/2010/main" val="20149676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C414A87-ECCD-43D5-87B0-903B9ACADB84}" type="datetimeFigureOut">
              <a:rPr lang="en-US" smtClean="0"/>
              <a:t>9/24/2012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7BE0F9-67F3-4A88-BD2D-6AF2CD12BFCA}" type="slidenum">
              <a:rPr lang="en-US" smtClean="0"/>
              <a:t>‹#›</a:t>
            </a:fld>
            <a:endParaRPr lang="en-US"/>
          </a:p>
        </p:txBody>
      </p:sp>
    </p:spTree>
    <p:extLst>
      <p:ext uri="{BB962C8B-B14F-4D97-AF65-F5344CB8AC3E}">
        <p14:creationId xmlns:p14="http://schemas.microsoft.com/office/powerpoint/2010/main" val="30613302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414A87-ECCD-43D5-87B0-903B9ACADB84}" type="datetimeFigureOut">
              <a:rPr lang="en-US" smtClean="0"/>
              <a:t>9/24/2012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7BE0F9-67F3-4A88-BD2D-6AF2CD12BFCA}" type="slidenum">
              <a:rPr lang="en-US" smtClean="0"/>
              <a:t>‹#›</a:t>
            </a:fld>
            <a:endParaRPr lang="en-US"/>
          </a:p>
        </p:txBody>
      </p:sp>
    </p:spTree>
    <p:extLst>
      <p:ext uri="{BB962C8B-B14F-4D97-AF65-F5344CB8AC3E}">
        <p14:creationId xmlns:p14="http://schemas.microsoft.com/office/powerpoint/2010/main" val="27209621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en.wikipedia.org/wiki/Word_coinage" TargetMode="External"/><Relationship Id="rId13" Type="http://schemas.openxmlformats.org/officeDocument/2006/relationships/hyperlink" Target="http://en.wikipedia.org/wiki/Impressionist_music" TargetMode="External"/><Relationship Id="rId18" Type="http://schemas.openxmlformats.org/officeDocument/2006/relationships/image" Target="../media/image5.jpeg"/><Relationship Id="rId3" Type="http://schemas.openxmlformats.org/officeDocument/2006/relationships/hyperlink" Target="http://en.wikipedia.org/wiki/Art_movement" TargetMode="External"/><Relationship Id="rId7" Type="http://schemas.openxmlformats.org/officeDocument/2006/relationships/hyperlink" Target="http://en.wikipedia.org/wiki/Louis_Leroy" TargetMode="External"/><Relationship Id="rId12" Type="http://schemas.openxmlformats.org/officeDocument/2006/relationships/hyperlink" Target="http://en.wikipedia.org/wiki/Visual_arts" TargetMode="External"/><Relationship Id="rId17" Type="http://schemas.openxmlformats.org/officeDocument/2006/relationships/image" Target="../media/image4.jpeg"/><Relationship Id="rId2" Type="http://schemas.openxmlformats.org/officeDocument/2006/relationships/image" Target="../media/image1.jpeg"/><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hyperlink" Target="http://en.wikipedia.org/wiki/Impression,_Sunrise" TargetMode="External"/><Relationship Id="rId11" Type="http://schemas.openxmlformats.org/officeDocument/2006/relationships/hyperlink" Target="http://en.wikipedia.org/wiki/Composition_(visual_arts)" TargetMode="External"/><Relationship Id="rId5" Type="http://schemas.openxmlformats.org/officeDocument/2006/relationships/hyperlink" Target="http://en.wikipedia.org/wiki/Claude_Monet" TargetMode="External"/><Relationship Id="rId15" Type="http://schemas.openxmlformats.org/officeDocument/2006/relationships/image" Target="../media/image2.jpeg"/><Relationship Id="rId10" Type="http://schemas.openxmlformats.org/officeDocument/2006/relationships/hyperlink" Target="http://en.wikipedia.org/wiki/Le_Charivari" TargetMode="External"/><Relationship Id="rId4" Type="http://schemas.openxmlformats.org/officeDocument/2006/relationships/hyperlink" Target="http://en.wikipedia.org/wiki/Art_exhibition" TargetMode="External"/><Relationship Id="rId9" Type="http://schemas.openxmlformats.org/officeDocument/2006/relationships/hyperlink" Target="http://en.wikipedia.org/wiki/Satire" TargetMode="External"/><Relationship Id="rId14" Type="http://schemas.openxmlformats.org/officeDocument/2006/relationships/hyperlink" Target="http://en.wikipedia.org/wiki/Impressionism_(literature)"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en.wikipedia.org/wiki/Impressionism" TargetMode="Externa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81000"/>
            <a:ext cx="7772400" cy="1470025"/>
          </a:xfrm>
        </p:spPr>
        <p:txBody>
          <a:bodyPr/>
          <a:lstStyle/>
          <a:p>
            <a:r>
              <a:rPr lang="en-US" dirty="0" smtClean="0">
                <a:solidFill>
                  <a:srgbClr val="0000FF"/>
                </a:solidFill>
              </a:rPr>
              <a:t>Impressionism</a:t>
            </a:r>
            <a:endParaRPr lang="en-US" dirty="0">
              <a:solidFill>
                <a:srgbClr val="0000FF"/>
              </a:solidFill>
            </a:endParaRPr>
          </a:p>
        </p:txBody>
      </p:sp>
      <p:sp>
        <p:nvSpPr>
          <p:cNvPr id="3" name="Subtitle 2"/>
          <p:cNvSpPr>
            <a:spLocks noGrp="1"/>
          </p:cNvSpPr>
          <p:nvPr>
            <p:ph type="subTitle" idx="1"/>
          </p:nvPr>
        </p:nvSpPr>
        <p:spPr>
          <a:xfrm>
            <a:off x="1371600" y="2286000"/>
            <a:ext cx="6400800" cy="2971800"/>
          </a:xfrm>
        </p:spPr>
        <p:txBody>
          <a:bodyPr>
            <a:normAutofit fontScale="47500" lnSpcReduction="20000"/>
          </a:bodyPr>
          <a:lstStyle/>
          <a:p>
            <a:r>
              <a:rPr lang="en-US" b="1" dirty="0" smtClean="0">
                <a:solidFill>
                  <a:srgbClr val="FFFF00"/>
                </a:solidFill>
              </a:rPr>
              <a:t>Impressionism</a:t>
            </a:r>
            <a:r>
              <a:rPr lang="en-US" dirty="0" smtClean="0">
                <a:solidFill>
                  <a:srgbClr val="FFFF00"/>
                </a:solidFill>
              </a:rPr>
              <a:t> is a 19th-century </a:t>
            </a:r>
            <a:r>
              <a:rPr lang="en-US" dirty="0" smtClean="0">
                <a:solidFill>
                  <a:srgbClr val="FFFF00"/>
                </a:solidFill>
                <a:hlinkClick r:id="rId3" tooltip="Art movement"/>
              </a:rPr>
              <a:t>art movement</a:t>
            </a:r>
            <a:r>
              <a:rPr lang="en-US" dirty="0" smtClean="0">
                <a:solidFill>
                  <a:srgbClr val="FFFF00"/>
                </a:solidFill>
              </a:rPr>
              <a:t> that originated with a group of Paris-based artists. Their independent </a:t>
            </a:r>
            <a:r>
              <a:rPr lang="en-US" dirty="0" smtClean="0">
                <a:solidFill>
                  <a:srgbClr val="FFFF00"/>
                </a:solidFill>
                <a:hlinkClick r:id="rId4" tooltip="Art exhibition"/>
              </a:rPr>
              <a:t>exhibitions</a:t>
            </a:r>
            <a:r>
              <a:rPr lang="en-US" dirty="0" smtClean="0">
                <a:solidFill>
                  <a:srgbClr val="FFFF00"/>
                </a:solidFill>
              </a:rPr>
              <a:t> brought them to prominence during the 1870s and 1880s, in spite of harsh opposition from the conventional art community in France. The name of the style derives from the title of a </a:t>
            </a:r>
            <a:r>
              <a:rPr lang="en-US" dirty="0" smtClean="0">
                <a:solidFill>
                  <a:srgbClr val="FFFF00"/>
                </a:solidFill>
                <a:hlinkClick r:id="rId5" tooltip="Claude Monet"/>
              </a:rPr>
              <a:t>Claude Monet</a:t>
            </a:r>
            <a:r>
              <a:rPr lang="en-US" dirty="0" smtClean="0">
                <a:solidFill>
                  <a:srgbClr val="FFFF00"/>
                </a:solidFill>
              </a:rPr>
              <a:t> work, </a:t>
            </a:r>
            <a:r>
              <a:rPr lang="en-US" i="1" dirty="0" smtClean="0">
                <a:solidFill>
                  <a:srgbClr val="FFFF00"/>
                </a:solidFill>
              </a:rPr>
              <a:t>Impression, </a:t>
            </a:r>
            <a:r>
              <a:rPr lang="en-US" i="1" dirty="0" err="1" smtClean="0">
                <a:solidFill>
                  <a:srgbClr val="FFFF00"/>
                </a:solidFill>
              </a:rPr>
              <a:t>soleil</a:t>
            </a:r>
            <a:r>
              <a:rPr lang="en-US" i="1" dirty="0" smtClean="0">
                <a:solidFill>
                  <a:srgbClr val="FFFF00"/>
                </a:solidFill>
              </a:rPr>
              <a:t> </a:t>
            </a:r>
            <a:r>
              <a:rPr lang="en-US" i="1" dirty="0" err="1" smtClean="0">
                <a:solidFill>
                  <a:srgbClr val="FFFF00"/>
                </a:solidFill>
              </a:rPr>
              <a:t>levant</a:t>
            </a:r>
            <a:r>
              <a:rPr lang="en-US" dirty="0" smtClean="0">
                <a:solidFill>
                  <a:srgbClr val="FFFF00"/>
                </a:solidFill>
              </a:rPr>
              <a:t> (</a:t>
            </a:r>
            <a:r>
              <a:rPr lang="en-US" dirty="0" smtClean="0">
                <a:solidFill>
                  <a:srgbClr val="FFFF00"/>
                </a:solidFill>
                <a:hlinkClick r:id="rId6" tooltip="Impression, Sunrise"/>
              </a:rPr>
              <a:t>Impression, Sunrise</a:t>
            </a:r>
            <a:r>
              <a:rPr lang="en-US" dirty="0" smtClean="0">
                <a:solidFill>
                  <a:srgbClr val="FFFF00"/>
                </a:solidFill>
              </a:rPr>
              <a:t>), which provoked the critic </a:t>
            </a:r>
            <a:r>
              <a:rPr lang="en-US" dirty="0" smtClean="0">
                <a:solidFill>
                  <a:srgbClr val="FFFF00"/>
                </a:solidFill>
                <a:hlinkClick r:id="rId7" tooltip="Louis Leroy"/>
              </a:rPr>
              <a:t>Louis Leroy</a:t>
            </a:r>
            <a:r>
              <a:rPr lang="en-US" dirty="0" smtClean="0">
                <a:solidFill>
                  <a:srgbClr val="FFFF00"/>
                </a:solidFill>
              </a:rPr>
              <a:t> to </a:t>
            </a:r>
            <a:r>
              <a:rPr lang="en-US" dirty="0" smtClean="0">
                <a:solidFill>
                  <a:srgbClr val="FFFF00"/>
                </a:solidFill>
                <a:hlinkClick r:id="rId8" tooltip="Word coinage"/>
              </a:rPr>
              <a:t>coin</a:t>
            </a:r>
            <a:r>
              <a:rPr lang="en-US" dirty="0" smtClean="0">
                <a:solidFill>
                  <a:srgbClr val="FFFF00"/>
                </a:solidFill>
              </a:rPr>
              <a:t> the term in a </a:t>
            </a:r>
            <a:r>
              <a:rPr lang="en-US" dirty="0" smtClean="0">
                <a:solidFill>
                  <a:srgbClr val="FFFF00"/>
                </a:solidFill>
                <a:hlinkClick r:id="rId9" tooltip="Satire"/>
              </a:rPr>
              <a:t>satiric</a:t>
            </a:r>
            <a:r>
              <a:rPr lang="en-US" dirty="0" smtClean="0">
                <a:solidFill>
                  <a:srgbClr val="FFFF00"/>
                </a:solidFill>
              </a:rPr>
              <a:t> review published in the Parisian newspaper </a:t>
            </a:r>
            <a:r>
              <a:rPr lang="en-US" i="1" dirty="0" smtClean="0">
                <a:solidFill>
                  <a:srgbClr val="FFFF00"/>
                </a:solidFill>
                <a:hlinkClick r:id="rId10" tooltip="Le Charivari"/>
              </a:rPr>
              <a:t>Le Charivari</a:t>
            </a:r>
            <a:r>
              <a:rPr lang="en-US" dirty="0" smtClean="0">
                <a:solidFill>
                  <a:srgbClr val="FFFF00"/>
                </a:solidFill>
              </a:rPr>
              <a:t>.</a:t>
            </a:r>
          </a:p>
          <a:p>
            <a:r>
              <a:rPr lang="en-US" dirty="0" smtClean="0">
                <a:solidFill>
                  <a:srgbClr val="FFFF00"/>
                </a:solidFill>
              </a:rPr>
              <a:t>Impressionist painting characteristics include relatively small, thin, yet visible brush strokes, open </a:t>
            </a:r>
            <a:r>
              <a:rPr lang="en-US" dirty="0" smtClean="0">
                <a:solidFill>
                  <a:srgbClr val="FFFF00"/>
                </a:solidFill>
                <a:hlinkClick r:id="rId11" tooltip="Composition (visual arts)"/>
              </a:rPr>
              <a:t>composition</a:t>
            </a:r>
            <a:r>
              <a:rPr lang="en-US" dirty="0" smtClean="0">
                <a:solidFill>
                  <a:srgbClr val="FFFF00"/>
                </a:solidFill>
              </a:rPr>
              <a:t>, emphasis on accurate depiction of light in its changing qualities (often accentuating the effects of the passage of time), common, ordinary subject matter, inclusion of </a:t>
            </a:r>
            <a:r>
              <a:rPr lang="en-US" i="1" dirty="0" smtClean="0">
                <a:solidFill>
                  <a:srgbClr val="FFFF00"/>
                </a:solidFill>
              </a:rPr>
              <a:t>movement</a:t>
            </a:r>
            <a:r>
              <a:rPr lang="en-US" dirty="0" smtClean="0">
                <a:solidFill>
                  <a:srgbClr val="FFFF00"/>
                </a:solidFill>
              </a:rPr>
              <a:t> as a crucial element of human perception and experience, and unusual visual angles. The development of Impressionism in the </a:t>
            </a:r>
            <a:r>
              <a:rPr lang="en-US" dirty="0" smtClean="0">
                <a:solidFill>
                  <a:srgbClr val="FFFF00"/>
                </a:solidFill>
                <a:hlinkClick r:id="rId12" tooltip="Visual arts"/>
              </a:rPr>
              <a:t>visual arts</a:t>
            </a:r>
            <a:r>
              <a:rPr lang="en-US" dirty="0" smtClean="0">
                <a:solidFill>
                  <a:srgbClr val="FFFF00"/>
                </a:solidFill>
              </a:rPr>
              <a:t> was soon followed by analogous styles in other media that became known as </a:t>
            </a:r>
            <a:r>
              <a:rPr lang="en-US" dirty="0" smtClean="0">
                <a:solidFill>
                  <a:srgbClr val="FFFF00"/>
                </a:solidFill>
                <a:hlinkClick r:id="rId13" tooltip="Impressionist music"/>
              </a:rPr>
              <a:t>impressionist music</a:t>
            </a:r>
            <a:r>
              <a:rPr lang="en-US" dirty="0" smtClean="0">
                <a:solidFill>
                  <a:srgbClr val="FFFF00"/>
                </a:solidFill>
              </a:rPr>
              <a:t> and </a:t>
            </a:r>
            <a:r>
              <a:rPr lang="en-US" dirty="0" smtClean="0">
                <a:solidFill>
                  <a:srgbClr val="FFFF00"/>
                </a:solidFill>
                <a:hlinkClick r:id="rId14" tooltip="Impressionism (literature)"/>
              </a:rPr>
              <a:t>impressionist literature</a:t>
            </a:r>
            <a:r>
              <a:rPr lang="en-US" dirty="0" smtClean="0">
                <a:solidFill>
                  <a:srgbClr val="FFFF00"/>
                </a:solidFill>
              </a:rPr>
              <a:t>.</a:t>
            </a:r>
          </a:p>
          <a:p>
            <a:endParaRPr lang="en-US" dirty="0"/>
          </a:p>
        </p:txBody>
      </p:sp>
      <p:sp>
        <p:nvSpPr>
          <p:cNvPr id="4" name="AutoShape 2" descr="data:image/jpeg;base64,/9j/4AAQSkZJRgABAQAAAQABAAD/2wCEAAkGBhMSERUUExMWFRUWGBwYGBgYGBgbGhoYGBoaGBgcHRoYHCgeGBkjGhgYHy8gJCcpLCwsGB4xNTAqNSYrLCkBCQoKDgwOGg8PGiwkHyQqKiksLCwsLCwsLCwsLCwpLCwsLCwsKSwsLCwsLCwsLCwsLCwsLCwsKSwpLCwpLCwsLP/AABEIALcBEwMBIgACEQEDEQH/xAAbAAACAgMBAAAAAAAAAAAAAAAEBQMGAAIHAf/EAEEQAAECAwYDBQUGBAUFAQAAAAECEQADIQQFEjFBUQZhcSKBkaHwExSxwdEHIzJCUuFicrLxFiQ0gpIVJTNDosL/xAAaAQADAQEBAQAAAAAAAAAAAAACAwQBBQAG/8QAKREAAgICAgEEAgICAwAAAAAAAQIAEQMhEjEEEyJBURRxBWEygSNCkf/aAAwDAQACEQMRAD8AF4Eke0saSSScShnso7jaLCi5k7fD6Qp+zGX/AJNP8yv6jF2RZXgFxrV1Dd25EXFCLpTQBJPKJ08PpH4k+YPyhoiztEoD5mNbGv1NVzE8y55YDlPwhVapKRUACjP6EWK0xXbUKs+UcvyqXqU4yYGZIf4ZUzGuUYmWNg4bQRuTtEgRlSOfyP3CLH7kCpCWY+v3iBUlKasOrD6QcoeEQTZe2frlBi4tsjfBgxs4Bdh1winczxvLTXPyH0j1ZppQwbYLK9WipRE+o5NXFd5ylIS6VGvJLbg5RVLTec8ZgNmKAs3UVf1lF34lmMjCBo0UeWFqWBo+np/RikKtXPevkU1c2l35NLAljpiSH01wuA/nDtSJnswoEk60ca5uOuu0RDh8EYswcwfPo5hlZlYUM7NXP6RNk49iEudz8yCxXRaJ6Cv2gAZmp9KGPU2NQQrEolaXc0pnq0bWO2llJqNMSQ3iNfKI7UpctKiag1xjKmin/Dn8Y1hfUP1WI7leTe8wqLENXRPMV584bplqwBYAUQXILMfm3P4xWJZ+83q75etMtxWL5Z29mBuK/PlHswC1Uz1XvuJ7dKeTMnSlYkBORAxIW4cENVLPWI5NpWpSZZLBUrFQJBBAJfLlE1ktvu84kDEg0UnQp+BIz/vDC3WBMkqnpbAZYTLA0xE/AH00eH1GjMzLdxPbrRMRJC3HZGqUUy3TpWK/O4qtDllJIdh2ENpsmLLen+mDfp5V9V9ZU6yzQhVUhQY4gzg7u1RVmbKH4VBBsRa5m+5MjiGc9FCnJO7aDf5RYLovNK82Bp02+L+EIpdyJmHFIVnmhbBQfLCcljmGPxgiyWGbLP8A41CuzVr/AMmpX6QWREIoTXzOB3LNNkhaVlAAwgElk/BmhNdk1cyehJLAkvQVoS2Tw5ugkSp+LsnDq+sK+HUPbJezq/pPjE6LVieXMxrc9skxarcqUVEoAUQKbbxWrfek8TFpxnskjIDuyi3XdJ/7ovmlXw2ioXlI++nPoo+usUYgL39CMZ2qDS+IJ4/Oa7gfSkObvveYZCpii+EtkGaj0bOK4qzsefSLDYZP+RmE6q22aG5UWupiO19xsu3KPs3J+8FGbPwzrnCfiO1zEHCFlmqmjs2/TSG15Sq2ADXBX/j5wl43S1rWMqD4QjCo5Ca9/MfXAVe7y6afMxkFcNqHusqhy+ZjInY+4x4OpbvsxszWJLfrX/UYecRTlIlJwlnU1OkUrgZE9djJQtglanDtUqU0H3suYjD7UuDUdomo69YvORuPECc7JQYmXa6JxXJQo1LV7oMwxz277+WggJWeQ0c8usNLVxhM/DhCSHBIrUdYJc2tiCKqWW0p8YrFpR2ifPv+sTSb9UpNVBXrpEUy0BVWbeIc7Bz1KFNDUHIfPyj141K2jRdoHo/SJhjuCz1Nlq2iJR/eNlTdo1KnPr5QYWAZrKYq7WXd3QcbYEpZOUBBJcU9d0FTbCtIZQNa/wB4cqkwR1qI73llY5V39NCuz2YIUCx8tNTu9fCLQuyHrBBueUE1USSBSjA005Q6gBUWEYm4rkW5ODmBl4ebxW7wvTESxplqNdycsqxYLx4dmEEoHZ1bJvjy8IUT+Fp4UnGMDhwS7Mddz+8I4KvuMcisxqppdV7pBwuNPAFs98osSbSAMQLPm+RGoI1ELrJw7KSKjEd1fTQR5arIlqN5fKJvWRm9tzor4DqOwIHbLnlzy9nZE4ZS/wAi2zw4vwqpllC5N+rlEoUMJTo2rnyBgmfKIOJCu0KhjV/Hr4Qyn2MW2TjZrRKFaf8AlA16iLdEbkTIb4t3E9lBW4IqXJo1a055CLLLTjsHazlFh3EAeVIU8PWXCnfPasWGxS8Vjmj+IjyEKJ91QMY2f0ZXreFGSBUPQ9Pr9IpqpKgWzOlf367/ADi6+9gIbVsvGvrnFdvGyrWPaAKwvUh+ySzONopxEgkRKwe7gAxbItQ7O1TF1u6cFNVuVKcqZUiiWagBFCBnz6a5eBENrPNXLLVonKj5O/WMyJynmBu5cLdMly0utYR1LfHPuit2G2yhapa0TJRIf8UwJSSQpgS1PDWFPGK1ThJ3JIHe1IWXlw4ZKMWN2zDeuUZjxKo2dmPx42f3AdRvbeKJlnty1mTL9ol0kYioVGhDPRjCW1XyJi1KKAkqzYvpz0yi48N22z262P7EBOEuheFT9nPLN3rFN4ju8SbTNlpokKOHkHy5tlFCgXVbhg3v+4ZeE2WvD7NTgIAZjStRvSm8N5tmwXW+pUf6iPgIpQJBcRfLbakzbol4dFBKhqFByfke+Byiq/cJOyZte1P+nmr/AHf/AOYRcc/6tXQRY79Sxu8H+DywxXuOv9Uvu+ELxf5D/cY3UsnDaR7rK6HQ7mMibhj/AEkrpvzMZEDt7j+5WKqWH7LQn3HtP2pi3/2qLfGLdaLikr/GnFs5yfbaKD9n0kmydFr/AK1fSLNNkUeOmROXfeozs3DNnStJSgukgip3DRsnhqznMF9e1AnD9oCSsEFzhIIB0Ll434isQrNQ4f8AEGau4jVx2aJgM442Fhsm4bOgKCQe12T2oAt91IQKAnvyhbYZzu+zwwRNChQQT+K0FcykdVKzapuEkAMPPn3084JuqxJmkk5AevODxcxWrLs/XP1yhvIsiJYYARqeKfmJL7uVpaQCAHAUWevzh3YuHUGqqZEuoet4y32NLyz/ABCneH+ME2ujO9VABhufhHkwAMQT1HE6BqGm6JAY6sPzZtlHk9Mgt7RSdhVvWcAWpRIA2YAdGiC9LC6QokOmm4LncUoxjMmJVTlcNHLNxAhdqElKiMBZnCnJB843liyEA4q6vizgUTfwgEKASA410HnHlutSZeEF3d6DMVDPE6iwWvUcdGqjdNmkAEA0OdTANtu+UsLUVYlBBEsVZIA7I5l/jAVkt5mhacLMH7shBshLJSVdPGg/vD/QTIlxfqsjcRApNgkmzoUr/wAhDF8nDhRbLSB5tis6rLPOBPtEoUxH8rjKlC8TiyhdnUkj8Cia8i5+JiGxWMJkzMI/GSkgaApID7ZwviqqABGFmYm4bYeHbGqVLUUVKEk5lyUgnzg5Fx2YBSpaMK2YGtDpmYW8N2kKsqMRZSQU/wDEt8IZItLZEebnwyg2THV3FBmvqUm+bkWkmZJSz1WgZgnMjcPp5QZcdiX7oQU9uYSQGOrBOfSH8+biLgsAS5b81Aqh0ofGNyvCpCtBWsQki9SlU7Mr1j4bKFD2kkKJw0J/FhXVq1LFqweqwCZJQZckJqsKcCqSfwFz0rBV43gqhSQSFPRqO22kTWsplpCMYKi6lFxmR5CD9SwagDEBKYrgpCcQALqJCMmP8xJ5c4Mu3hUqteI4RhQ/TshBFO4+EWAlNHWAxeuH5wCqyJmT1pTMIKkZpOTFJo3fC/VYmGEWUziXhgSXmrCllCsSQC4bfCCKOBzim33ea5iW9mpINajPpHbbRZRMSEpIUUh2cdDpC+8LtlzAkKQDhII6iHpkB2RCBKqVBnJ/s/tplW6WQhS8TpKUB1MQcg4yZ+6HN93Umdb1S1Cq113Afd4cougovZE1KKFPZyACwjCSTsBWnKI5Vn/7ontE9ok8zUnXKmXSGM/uv+okqAKlM4ruMWWepCXwGqXzAIdju0D3XalYFyn7KiFNsoUfwJEWvj27lTrWEIZ+yA5zJo3nnFXuyxLRaMCkkKQWUNi4HzhqsGTc0jcu/F4wz7EP0lL+KfpCLjyV/mFFqGvcwhv9opPtZJFWqOorAf2iBxKXuB5iJk0VjjsGMeGAPdZVND8TGRHw4v8Aysrp8zGRG49x/cpB1H32dIPuhNPxqzIGS1Z+MOps0g1T/wDQ+T8oRfZ03uqiP1rB/wCaoeW8OEtp828o7K4CdmcZ8oF1JbstSsZYUIoBXIg5wXeYXMo7JGnPnA11yilWI0AB7vQg+xLKlrdJw4QyiMySX7sowAjIEmimx8opkWcpKgf091Ins6iCOvqsGTrOz8+cCTJi0geyCSt/zB2511jo7AsSOhe409mrbz+TQOu8Jaaav+J6eQjSw2icUn2zE6EZkVd9IgmyEG0pScihRKRQOMjSJ8gegblGMob1DLxI+7pqKu71HKI75WQBQJ7QyJJpvQbvEVsl4UoCck711eJrwIUGoSFA+Br5RK/EFuR+pSpNLQm9odzRAfkTGhQDLwO5DkUZy5J15nyjJk3EcjE8m0lIKUoSCXD1etM4DL5GEoVu55MeQMGgFy2Z1LATiIqC+WhzPTxjW/pCklLpL5eBG2seXNPVjX+VgAWPP9o2mTFqxYmLLDNnq7+VYj9esXACVNjDZeVzS5Qcay2HsjPrlQZwwnqKkFApz1pWmxpnAVimFJmlQIBXQswwgZueZgs86Qv8lwnEdQTjXnyEr1+zFpUECZgSXJpmd6wJdd4TZU9ChOJSSAqgZsqwbxLZRMWxLYUuOZJFP+JMK7slK9p7NLnEQQKO4656UidXYmrnS9NPR5VuPrmtktAmoUqgWSC1G9AeMEz7eCD7NYHPtfSkMLzsxEtSlodLEkDPeAbttIVKQWIZwzPlBuD2ROcDU2sslRSuYS4OZYs45712iRM4LkhSTiYkb5FojvC8xKllRCjoKFnI+gfugbhicJshdAGWaB9WPjnBIAdiELOzJLYAoYgNtIWWJaRaFrILF9HzNO7OG08EpyL9DpHlgQQSSk/gSPiT8YyEx1U3ROl4SogkvQMzDWkQy7ZKTMxh3bD+HviSatWIAdkFmFCe+CETC9Ul+TN5mMBBMB1K7ER3vfASMKV4SqhUAxAz8aZxWeJ+KZllloCFgzVn8wxYUAZsaAkszg6wTxTfglpmTSAS+FILs5oH5MCW5RzC1Wtc1ZWsupRqfpsOUd/x8IK18Tnud3LJwzxlMTawu0TFLChgcmiHNCBkBvyPIRd55QiaZoQMebgv5ZZGOOLEddu2XMmWSWpWEBUtBcdpRpzol+hhPl+N7gVjsWb2nkILeiwq3oVk6pZNaVZXT0YW8R2Qi2laElWMpUSAwYMBXV2ejwznXSqXahOUKBinEXKmAGf5R0EHleMYmfFnrEQIB7jiCBfwYl+0OZhMpwHIO/xgLjBJVY7Ks1OEeLB4Z8VXJPtUuSUDEQC7sGfLWpDR5fF1TDYJaMPblB1VyCc+tIwEDjuED3JOFpQNkklh+HbmY8j3hJB9zk/ynX+IxkJZfcZSOpP9ncw+6Nn2lV/3GLUmW5r68YQ/ZtIHuSH/AFL/AKjFqWGFBU5co+hWglz55wS9SSQnCl8mHwrAF33uuZaQTkoKS2gw1ESS5ay9D5wqu6YkTmVQVb+Y07g0cvycrNkUgVU6fjYwuNpZ50t4DFnALvGs6zEafCIppKEuEFR2HOK28tkXayRcAdu4WubygS1TyF4wACzdRAlw24r9ohbgpIIfRJofMecOFT5AKTgUtnxEgVyahLZ/GOa2fI59x1LURE6E0mSjgcuyg4J1DRJPlmWhKlN2gCG3IBjLTbhMQ4RhSkMBy7o1nBZShMxLOjs5VAbwORhT1UavwYvmW5WYYDxjez3v2gmYAHIZQ8nEB8QDAnEKUwsGdyaf3iC5reooTKwBS0v2jVxUnPrvClTVxjOCNCMLFMCVzycgx+MJrutwlTFqKsQZgBq9fjXvgn3cKUHJYkhk1NMnGgg+Rc0sMfZ96j6EarKF3E5L5aia8L9VNTgSl3zAcvs9KNFrlIxpBAIDAZGA0TpSXDpfYb9wiZM1ZAZRYZJGW8Mx4lyDephcg0IJel3TFzHQgqoHZoTz7knS5yJgQaKCnDUyO+mUXWxPV86ZcoHvBT+MCuEDctXO3Hj8Ta/Lz+4JogEfiUWAJ8z3RSLDf6pacKVYk6UDDo9Yf3hcXvGEzJhYAYUCiQGz5qgG08P2eQmpckv2nNOWHQRUj4SP+Tuc51y3WOA/9QTNU0ycpObFROEaGqXbasWS5brMhBCSlSVMQQTs2bVhQeHbPaEvKmFwzsDQdFVENbju2ZIBRixSy7As6TyYNhP05wGX0Qt4j/qZjbKDTiZNsE4klExhmwem+kRIsc9NRNfl/eGplfvEMwkRDzIjiu7gMySslslZg98K7zt6pBZU4qLOQBkOp+EPZwJBJokggkvzyI6xVLyu2WaYVKUhIqpWPEQXdxmWemXKHYVLGhCyOG20Q8R2b29lUUOSGWN6PiHViY56mOq3UgJlBvxOe8ZN4COZW+XhmzEjILV8THe8IMtqf3OfnYGiIKvKO32WxqRZZSWZpaEnrhEcZu+R7SdLRniWkeKgI7rfdrwoOJJSlxXvaA87IVIAnsChh7vuR3kEKkpJzNBvsR5QttF5y5MhWJJ7AJFcyTQPpU+UZJtBnIZLAIxKBPreBJkpExK0zPwYFE6VAcNzdoix4lbGSe458hDhfiQcGX5MnLmoWXpjD/lZgQOVR4c4P4hURJWkByUqy2q0V7gieiVOmFbjEgJBYs7jUfymsW63IHs5ihXFLVXlhOUR5Fp5TYBiLhAH3KT/ACnb9RjI14RA9zk/yn+oxkef/IygEVHX2eFIsSQSzFe2ilRZpdoQfwkGKDwlPKLJLP8AO3XEaw8uab99qwSS3NtvHxjp+Plt+JnG8jXUsSJ5JqYUz5KWfCH6B4Ks811HpAE2aTSEfyvtZalX8WbDXHNwo9qEg5Jz6DL1yiO8l+zKiGfEwiThGZRae/wcH5QFeU5zkWxEnzZ+8vE+fKXxrG4sYTKf3NLFa8SyGHbzOuRIrrl5wRbEkHDqAMtz/eFN2WpMuagk0KgO8ggeZEP5MsqmFSshXk8SpsbjswHLU3RYwU4XYBn57wPLSqYVgzFOjspdqDLxozwbZphKX3J8BSF11l5kx9Q/go/WLeADKPuLFlGP1ALVdwKMR7RBBJ7+eZpCyzTvZzkL5l+hf5Qxvu0ezdJdidPGE9k+8WBhKwkhwKuNYnZSHIjFIGONpl9zZhwykYd2Dkd+XwjyVc0xZebMz0etG3NNacocSJSgB2UoT+kVPeYinLcwlsnHoSYY72xkEmzISwSn5mLkixIKAcIyim+2YjLN/hFzxqbaKfFa7JnmFdRbZlVga8DWJJZZRBiO2M0GOpUvUiB7I8PlCLiWzrBCwCpJDMMwdm2/eHspLjvMeW0p9n2ywDqJ2wpJMR17qMEMVaxKvwhbHtCkgE9ntDbKpfIP8YtNrmqRLWpIdQFB5P3Zwk4ctsgzZmFJStaRUtUJd2bLN+6LCZgGfru1jzDeprm2siUO0yZ6VGdjU4IOZrv/AGi52eeJiErcdoA9CQCR5wr4oKZEvE2IqOFKXAqQ7v8ApHLeFlyYrQhSQoAo3y2gyoq552JWwJYbUqWoAFaWBBIcHu5QhvFaAs4GYAZZP9IkVw0s/wDtHnAE+ymSpSHxMWJ6h4q8VRysGRszHREAsErtBIyfPfKvfHPLw+8tMzD+aaoDvUwjpl0JDk7UP7DrHPbJdx97SDT7x+4F/lHawkC5M6WZDOsE2yzETHTiQpKktXtAuHpyixK+0u0zhhmy5SxqwKT5HltC7iJWOcJY6wnWACNsoNsQyrbCeGQI/ETpN13xJmSzhVhP5k68gRkRGs6bLSfxjnQnuihWe0qlqSpBZQ13GvUZjwjokrhw2iUiaiYgJWl8iTz03p3RDkPoaPUJ05+5YhtV6ISwSljrSm9I0lX+RiCVEBSSCNKg6H4w5PAXaBM4U5GNLRwMEpUr2pJCSWw0cA89hEjZlbUco+5NwhPCbFJBA/Cc2/UY9iDhRMz3OS2WE6/xGPYkcnkZ0AoqM+C5INglfdlZ7WnM65QzXNKP/WUaZNCzhObM9zkIluSxYJ/mMWKXcqyMU+YEatmrxOsd3E6ottU4OcM7ELcGu5Qc13gKcveHhmSEgplpqzYjzhOqwqU/Z8xrHK/kcgzMOHxOn/GqMKtzPc8sV6JlFblgcq5+mgS1XoFHCHLl6A/FqwTKuXWYWGw+v0g+TKQiqEgbb+OcSggDcbka39sUi7J09aXQJaBmTRhm4Gb9Y55b505ExacUwpClBJdQBANGORjs8iZXpCG9bMlIUZrAOrtEZu+WpLHSDxvvqeU2dxtcVpBsklji+6TV/wA2EOC+rx7Y5CkqehozOd32gLhq+pE6WmVLJBlJCcKqEpH5h5uNIbGYEJUoucIJYBzQbQDM3L9TeRWx9xTfV6CWv2YliYvXFUB8gwzLVg2wXhRImJTLKmHZyxE5Qil3+lSiQgqWczTPqOUS3VaFTbalKwGSgrDnUUS27O8GwsWZ6tSxz0QFORnDCamIFs7PUxERueG4uwEKcaM3cYdi+ZzOSnmcPrSFihWNZjlJS5AUGIDVENxOU+YBEll3sn2namJLvXbUZeqxJab1lN+MHpX4QvTdMkD8DnmTBUmzpFAhI7ob6w+JoLVARfU5yJUkkbkHyFOUKuKbZafZJ9onClzQa5ZtmItyAYWX/ecv2KpZOJS0kACrbEnIAZxgbl8TEsOCTKfdSlKnycBZRIAI3OfczxfVWZWD7w4iFDD355c4o3D0xEu1SStQASTXT8JbzIi+Wi8JQqVg69ntGldI8QR8SjyKZgROd8aWiaq2gLChLLezd2whLED/AHZw0+zd1LnHQJA7yo/IQp40vAzbRjlSprYWOJJYkZEAZa6wy+zq9kShMTMCkqmKDHCWYPrpUw5h7IP/AFl2w1it3tWbM6/ANFro+Y8oqdsSQtQVvWGeGvuMlyHUX3UO0oNmdt/XxiuWeUPeSadlKvE0+sMbTxAmzq7SVEkkhm06wqkXggTVE0Ck+OvzEdfHZupNk0wv5i1XaXMVmXwjen7/AAhXbR61aGS5fbW1MSiR31hdawSSNh8IuHVSFN5CbnoXQDb5gGOn/Z5bsdmVL1QpwOSq/GOZSkuP9oi6/ZjPCZkxKlAOh6kCoUnc7GOd5y8knQwaBl4wVr5/GFt7WwezWlJ/KpzvQ06RPbpr/wDslgbP8d4VW2xoVi+/RkSw1YHnHAANyxeA2TIuDyr3KSwDYTn/ADGPIn4Kkg2GSXOR/qVyjIY98jDBhHBV7ql2GUkAAkGrDU+cMVTyo1JL61zhNcFnw2WUORHnDVKNvWsFkc8iJGJLJW2noRMJsaIk1jdMk/SFXNE8LmJZcuo8fD9zEiEQr4inLRJmLTMwBIABcgvRgN6mPKlmGI2UQhJWs4UgOScgBHO+JL7Nom4k0QKIBpTfkTCa03rML4lqXuSSW8THtgBmElvXRoeuLjK0ULsw2xzVy1pmIcKQXHXbvyjqkmfiQlY/MkKHeAY5jbbQiSAGxLUKJHg5iw8O8eoHs5E5Hsw2FK3cUoMTgM+8C+MncB2D9S3WmzCYHV2SBno2ZflFEn8bCXOeShK0oLYi4K064f0g95pD7jDiBCbOpEtTmYoIURoku/eWw98crnTWmbad2UbjS+5qbE7hYbei0SkzZZOFQcPQ0oQeYNI9W8c6uC/50qyYZZH/AJFF2ehZ88h3QmvC/rUt/vVkDMFTZ8hRn55Qv0CTqJOQA1OqzCE1UoJHMgQGq+LOM5yPF/h0jlKlTFk4lFgGZydeZ3fuiNS5bsqaHHPXLPpBjxR9xRyzq3+K7MxKVlRGgSRCubxmST7PCnzPnFFlBMwnASJQNSH7RP5Qcwka7vBC5CKjCkEGjAbUYjKHY8CobIkmXyq9stCr0mzQSZhar123AgebYMZdWLKrE5+MJrJbKVLUYPrzLcm9VgtF4MHJfbxNemfhHQXOtVxkD5CDfKHSrnSDSnrxg2zyRLUGpvXPuhLMvc5Cvl0yDxqq8g+rmjd2RPKFZMvMFeMZj8iiKMs9iliaSoh0gHI+UCWuzlXaRQPUaA90KrLxEqX+BsAd01ru53iG38TLmthThSCSw/NzfWj0aJfTJWXr5uNW2ZNeBMtlCY+9Uu5pQPXUwwueaVo7Rclw/lFXtd8LmMgCorqB/wDRI3gmxzlpH4lAHR1Bvr84fiXjsxGXy0Da6kXF1mJqxcEf/TjzLRDaLMSplZ0DVz2ET3taCZalu5SQeoSU/P4RGVhSgdSBkRmW+Tx0PF+bifIynKqsv3ALYkISgjMgM+lK67wumSC9Ni/KGttkAAPmAkchRJOu7wFM/EkPq39/GLiNXFYTRr/2DyVUQa6jwOXnBN1LwzGyxU7z3aZQHIPZKToXHPl4RLJW5Gh3ekTZltTL8VkkRvNlLdwru8Mq16xAqarHSgA6nLLLT65wymJoFP8Aibr2viHhemhIAcYTWmXfq7RyAJ5cm5cuClf5GT2gKK/rVHsD8GpHuUl9laj9aoyJ2HuM6YOuow4YXjsso6Yfn8YeykQj4NJVZJZo7aBhSLGhOTkDqRCHBLGT6myEMQfCMYvC203+yiJYSQKYi7dzeqQuvDiyYEfdSwFak9oDJ+zR/Hxh34mXjdRRzIDVyzTJgQkqWQEgOScgI5nxLxGq1zEypIOAnspaqln83nQbQJe98z55abNUU5hKQycjoNesBWK1GQvEgsT2QTnzA2cawaYSO40ZkUWO49vTgVdnswnY8ShWclwwc0wnUDI+MJ7utZAdJAO5Dt3OMoNttqPtZYaZMxoCiAauaV8d4MPD/s0Ykg42qgkGpOQU7AAZ5wdV3NXMXWiIWjhTGn2hmqxkBVQkioBYjyhZenD6kJQpSwXNKV0IFMneLPZLUpKAFMS1avXqc4P93HZUQFYSFAEUcbQAck96jONCwNxTedziXJXMUoEBJKgA/wDK1RVymvKOZzpxxVNXjp3Gl8okyihJGKclQzySW7TdXHV9o5iZSU5rfpFAQAwMDalsuf2cyzoQFOtIJKRnU1ofWUQTZPs3KqBIL00zq/KsV2ZaQ4KXDF3Bb4ZQx4ivQ+xQnJS0hSt2+NTXugAm4jNh3YPcXXjfeIYJbgZE6nlyEKo0Bg1V2qBQCarHgr9J5s3jFQULMBC6lhuX/To3dTVrn5ax7NlV58ssznA1zWj7gpYukkHfeNpk4Hm2efd1zI74V8zmZFt2hFgsntVMVJScLuo7UYVp0j3EZai9SDpUVDBjqPWkBz1sagCop6yoTSPEvWuQ05ENvpBRLJcZC0EF1A5U5tz3FMuW0QLtNWbM9H+TV7niOXiJACdtA1B47wSLAs1IoBVhm+YplnrAmLC1IgH5E0avg/hERkNzbqTVsv3ghSFJDNzGYc8vW0ezV0HfpqXFC2xgqgXuZJswOYNM2GXUZkQShVBQ0OtGZjkDp8zEMoUoSOn12/eJrO5JYFj/AG0y/eCqKYm6Ey8pf3KxqEnw0qPVYjtAATKIFXQ//FNPhBtullMlT0dBJNKFvWn7gT6y0O9MNf8Aali0VeN8y/FYTj/cEtiwcnI7JqwNKQNOAxJpr0zI+Qie0oNaMQRzbtKJgW0ioaocV2r84sJ1KMSHlcBm0URzLNyNPnG1mI9oNjVo1to7efT11iKUsuG0PxgGFrKlNMJblzWlpO4z8vlAItTGuTPlTKjDRzro0EJLSENtXOj18S484SWmeSqjF0kkDpXIdco4wFmKAtzOgcGk+5SmJ/Nt+tXOMjODJn+SlVP5tv1qjImbszrjqVeTfs2VJlIQopGAE1br0hncy5sxC50xRKEdkB6KWonCOYAGIjWm8Q3dwTaLVLkzUYPZ+zSlyqtAxpyjok/ghK5MuV7TAiUmgAcqUaqUr6ecXYVQPbTmeRyIISUxM/s7jn9Ils7Zw6ncHCUnFNtKEpT/AAl/jnCATkpJSkkpdgT+2kdPGeZ11Odl9i+7ueXjdiJlUslR10PdvzhJOuFagXAQRUF/Nm5w6mWthSle+PfeAob/AFifzMRVOaiH/HumXOEc1B7PdhATjmKXgyA7IcFxlU1rWHHtSc4AROALnrGirWAP3j5t2ZjufYphReoxTbU4gDk8PZq6RQ7Xa8v7xdLHaCuUlRSQSA4IIMNQELEZ1AOpz2+JKZtqWZil9k4QBoBkA5ydzDywWewhCQn7tZDKK0KUSda1FdhEU9J9ssAAl6EltCd3NPhWMsFps8wgTFKlro1WSX60B9PFlEicY+QL4zS8LoszpUgha/zJTRAAFKM5U8UWdPXPm9o9o06AaUjpF9XXLlSiszVg5JBYudqB2bXSKF7mUzSsGjkhtj/f4w7GCO4s5d+4zS70BK0k0eWTXflBNpnJWEMDm/g4+PwMRypAzzCQwDvz9NBNnABq+EuGDYgRUdo7n4QdxeQpz5SO75Z7RIAKi4fXT0ecNJFzzFlPs0FtTocs38c68mhnc0qzghycWgNQX+WcWaXaBRiG5NrCXJE8CrmzK9ZuDVUxkc8yfDKGKOGZYZ/2dvXhDVJcZxiljf4wrkTGcEgibChAYJESy0hsm25eq+MbTJg+vSF18Xx7vLBwu710BDZ9Y0QQoZqENVY0HNIP9uXfCq23SKMOgPLLI7PGWLiKWJQMwqxKUWDZJOT1fLXuiO8L+BA9mUkktUmnl3QVzz+MeuMk/wCnYUYlZsMI3Bz72J8YHCmLZA6DLXu9GIv+oleegd+TP9OrwOJpw6FRpn+UjRtYFwbqbgOMryofU0ve2/cLAL0p1f6fOK/NvtakhLDTfTIZ8of2UoKh7VkpSCxJpiOT9zwBed0IxgILBWzEfuG5x0PDI47jvIQBtD+4ttV8lRySOme2/po0tN5lQZgB36FxEk+5gPzEtnTSIZ11qSHd4u1FUfgQdcwqL/WPCnWJFycIBfOIVLgrFRRV7llk3mlcsCrsKVA+j0fv1hRalHGQKHLxDGutNYkk2dSUhRpkQ+e/xpAlsmOrfPU8z66RySBzNR4QKdTovBhHuUr/AHf1qjIW8KzFe6S2/i/rVGRGw2Z0BdSx8EXwZdhlJKSWGldYdLv+YRRB8DFf4MUfc5ezQPxLxkiQkoQp1tTVvON5ktQEi61IL+tVe2SKOxJ+cIzectNAasPi/wBfWVWtV4rmEqUp1HN9/nGKmU7XXd9KGOpiylVoyPLgs2JZZl8J6+Eb2e+kCpTpv+1TFXx1ofXr4xJLml6ZHu/Z84J87MKk6+Mqtz+Z0C67xspQ81QxHQvTYAihpWN131YKuH7lbtvFCTPy3fM9/wAzEXtBzanh18PCOf6CzojzcvU6BL4nscouiW50UEue58o2nceSlUGLXTbTrHPzPpnXu0rzOgiJZHfq5ep6RpwrNXyMrSzKtHvM6ZgUlAKXeYoJAIyYk55hxk5gFd5yzLUleJU1PZBChgYHMvU5nJhlCNZNOUap9V9dIZxEUMZOz3Dl3gSRiJUBQAkskZa5a0yiJczd9HFH15v6EDJS+m5L+q/vGKSS+TfHuOkFQnvTANmEJmkAh8m0EEyJzno5amw09aQAFHUjL08TqOEs5BHjWNgMgMPl2wguKbUpTPzrsKwRKvVaWZTUenWmdfB4Ty1kHckAdQQzecbrLanLTV/jX4QJEX6Y+JYkcVLFSTo41qPL9mjZHFC2zO/Ieq+MVxIUKl6Hzo1egaPZhWDUMctqDJ6bjOB4iFwatR2viRbs4NX2arfWJBeqjQsQcwrXrWK7iLOCRqKUzyz5v5RqLQobNrpTT1rG8RA9NgwYGNJz4iUqQH0eg2qQBl8ohWFBwc9wXHcRSAQQrPWrfsI9lKbJRG9fWjQPpidFPMcaMdSbSZaGWxFKguW2PLSPZt4OWwjxozbQslWxQSoPqHOlfRgZM5yWevTLIv8AvHgkhyVZoaj5cxBxdhNQ5rkw/b0YXTpkwF0hg9GSWDHpvC/2+Gj9NtxE8m3KbNmA+n0rGhSuxKFzsNEaks+2zVHtPXRm+XPzjyZbJihhIJGVG+XSPV2x6lVTVqv4jSnlESbZuaFuZar9RDObVD9YfUjWt/yt3eto2s5ZT4Qese+9jlsaaas3QRibQNe8dXI0jOTTHz2OpJarapQLhPXbPuhatZOee8bzp3N839esoHK48BUEGdJ4RUPc5VB+b+tUZAnCyf8AKy/92n8ao9iVl2Zep0IKLdOTZpctCmBSDShq0V+02VRJJ5PXw9c4yMjyaMnIg5sxEbIsPJ/RMexkP5GLInoshGhy3HSNvc16DzHrKMjIHkZhQTBY1bVPTu1iT3JQ3cCuVPOsZGRnMwxjUzU3bMyw+Y+sepuib+jTdP1jIyN5GGEHUn/w7O/SRlTEnWm8Xbh7hiRJTiX2lkBwQ4S9WG+tY8jIlzu1VGFQJvffD0mYlRlp+8zAFAW60Bzionha0AlRQ4G6kVryVvGRkZhc0Z4ICZ4jhK0F+xr+pP12eJv8HzyScIA0Dp0arYvnGRkP9Rpr4VEks/CE4gOGA0xJ0YbnnGx4WUDQUbJwdDWtHy9VjyMgGdrmpiUDqGyLCiSAZjktln3ju5QWi3STTAM/061EZGRnHkZM2Ug1U0my5MxIIQClw1Gq47/7wsvPh9JTiScNC47sXdTTlGRkPRK+Yg5T9CBr4TmEUUnqSR5AHcRGvgy0A5oPRRbUbcoyMgWyMDUuw4lYbkh4Kn4XdNchiP0jVPBU80BQ45nPw6+EZGQs5nEM4EvqYeB59RiR4n5DaIf8HT3/ACkaHFTrX6bRkZA/kPCOBJoeEbQ7Mmn8QpvGf4StGmE/7ur59IyMj35DwDgSYOErUK4Bv+NOnUxoeFrSr8o/5JpVt+cZGRv5Dz346Vc3/wAJ2k/lHeodd4nk8BWgh3RrroIyMjPyHuZ6Sx3ccgokJSoMoYnD/wAR2pGRkZGlzcYAKn//2Q=="/>
          <p:cNvSpPr>
            <a:spLocks noChangeAspect="1" noChangeArrowheads="1"/>
          </p:cNvSpPr>
          <p:nvPr/>
        </p:nvSpPr>
        <p:spPr bwMode="auto">
          <a:xfrm>
            <a:off x="63500" y="-841375"/>
            <a:ext cx="2619375" cy="17430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4" descr="data:image/jpeg;base64,/9j/4AAQSkZJRgABAQAAAQABAAD/2wCEAAkGBhMSERUUExMWFRUWGBwYGBgYGBgbGhoYGBoaGBgcHRoYHCgeGBkjGhgYHy8gJCcpLCwsGB4xNTAqNSYrLCkBCQoKDgwOGg8PGiwkHyQqKiksLCwsLCwsLCwsLCwpLCwsLCwsKSwsLCwsLCwsLCwsLCwsLCwsKSwpLCwpLCwsLP/AABEIALcBEwMBIgACEQEDEQH/xAAbAAACAgMBAAAAAAAAAAAAAAAEBQMGAAIHAf/EAEEQAAECAwYDBQUGBAUFAQAAAAECEQADIQQFEjFBUQZhcSKBkaHwExSxwdEHIzJCUuFicrLxFiQ0gpIVJTNDosL/xAAaAQADAQEBAQAAAAAAAAAAAAACAwQBBQAG/8QAKREAAgICAgEEAgICAwAAAAAAAQIAEQMhEjEEEyJBURRxBWEygSNCkf/aAAwDAQACEQMRAD8AF4Eke0saSSScShnso7jaLCi5k7fD6Qp+zGX/AJNP8yv6jF2RZXgFxrV1Dd25EXFCLpTQBJPKJ08PpH4k+YPyhoiztEoD5mNbGv1NVzE8y55YDlPwhVapKRUACjP6EWK0xXbUKs+UcvyqXqU4yYGZIf4ZUzGuUYmWNg4bQRuTtEgRlSOfyP3CLH7kCpCWY+v3iBUlKasOrD6QcoeEQTZe2frlBi4tsjfBgxs4Bdh1winczxvLTXPyH0j1ZppQwbYLK9WipRE+o5NXFd5ylIS6VGvJLbg5RVLTec8ZgNmKAs3UVf1lF34lmMjCBo0UeWFqWBo+np/RikKtXPevkU1c2l35NLAljpiSH01wuA/nDtSJnswoEk60ca5uOuu0RDh8EYswcwfPo5hlZlYUM7NXP6RNk49iEudz8yCxXRaJ6Cv2gAZmp9KGPU2NQQrEolaXc0pnq0bWO2llJqNMSQ3iNfKI7UpctKiag1xjKmin/Dn8Y1hfUP1WI7leTe8wqLENXRPMV584bplqwBYAUQXILMfm3P4xWJZ+83q75etMtxWL5Z29mBuK/PlHswC1Uz1XvuJ7dKeTMnSlYkBORAxIW4cENVLPWI5NpWpSZZLBUrFQJBBAJfLlE1ktvu84kDEg0UnQp+BIz/vDC3WBMkqnpbAZYTLA0xE/AH00eH1GjMzLdxPbrRMRJC3HZGqUUy3TpWK/O4qtDllJIdh2ENpsmLLen+mDfp5V9V9ZU6yzQhVUhQY4gzg7u1RVmbKH4VBBsRa5m+5MjiGc9FCnJO7aDf5RYLovNK82Bp02+L+EIpdyJmHFIVnmhbBQfLCcljmGPxgiyWGbLP8A41CuzVr/AMmpX6QWREIoTXzOB3LNNkhaVlAAwgElk/BmhNdk1cyehJLAkvQVoS2Tw5ugkSp+LsnDq+sK+HUPbJezq/pPjE6LVieXMxrc9skxarcqUVEoAUQKbbxWrfek8TFpxnskjIDuyi3XdJ/7ovmlXw2ioXlI++nPoo+usUYgL39CMZ2qDS+IJ4/Oa7gfSkObvveYZCpii+EtkGaj0bOK4qzsefSLDYZP+RmE6q22aG5UWupiO19xsu3KPs3J+8FGbPwzrnCfiO1zEHCFlmqmjs2/TSG15Sq2ADXBX/j5wl43S1rWMqD4QjCo5Ca9/MfXAVe7y6afMxkFcNqHusqhy+ZjInY+4x4OpbvsxszWJLfrX/UYecRTlIlJwlnU1OkUrgZE9djJQtglanDtUqU0H3suYjD7UuDUdomo69YvORuPECc7JQYmXa6JxXJQo1LV7oMwxz277+WggJWeQ0c8usNLVxhM/DhCSHBIrUdYJc2tiCKqWW0p8YrFpR2ifPv+sTSb9UpNVBXrpEUy0BVWbeIc7Bz1KFNDUHIfPyj141K2jRdoHo/SJhjuCz1Nlq2iJR/eNlTdo1KnPr5QYWAZrKYq7WXd3QcbYEpZOUBBJcU9d0FTbCtIZQNa/wB4cqkwR1qI73llY5V39NCuz2YIUCx8tNTu9fCLQuyHrBBueUE1USSBSjA005Q6gBUWEYm4rkW5ODmBl4ebxW7wvTESxplqNdycsqxYLx4dmEEoHZ1bJvjy8IUT+Fp4UnGMDhwS7Mddz+8I4KvuMcisxqppdV7pBwuNPAFs98osSbSAMQLPm+RGoI1ELrJw7KSKjEd1fTQR5arIlqN5fKJvWRm9tzor4DqOwIHbLnlzy9nZE4ZS/wAi2zw4vwqpllC5N+rlEoUMJTo2rnyBgmfKIOJCu0KhjV/Hr4Qyn2MW2TjZrRKFaf8AlA16iLdEbkTIb4t3E9lBW4IqXJo1a055CLLLTjsHazlFh3EAeVIU8PWXCnfPasWGxS8Vjmj+IjyEKJ91QMY2f0ZXreFGSBUPQ9Pr9IpqpKgWzOlf367/ADi6+9gIbVsvGvrnFdvGyrWPaAKwvUh+ySzONopxEgkRKwe7gAxbItQ7O1TF1u6cFNVuVKcqZUiiWagBFCBnz6a5eBENrPNXLLVonKj5O/WMyJynmBu5cLdMly0utYR1LfHPuit2G2yhapa0TJRIf8UwJSSQpgS1PDWFPGK1ThJ3JIHe1IWXlw4ZKMWN2zDeuUZjxKo2dmPx42f3AdRvbeKJlnty1mTL9ol0kYioVGhDPRjCW1XyJi1KKAkqzYvpz0yi48N22z262P7EBOEuheFT9nPLN3rFN4ju8SbTNlpokKOHkHy5tlFCgXVbhg3v+4ZeE2WvD7NTgIAZjStRvSm8N5tmwXW+pUf6iPgIpQJBcRfLbakzbol4dFBKhqFByfke+Byiq/cJOyZte1P+nmr/AHf/AOYRcc/6tXQRY79Sxu8H+DywxXuOv9Uvu+ELxf5D/cY3UsnDaR7rK6HQ7mMibhj/AEkrpvzMZEDt7j+5WKqWH7LQn3HtP2pi3/2qLfGLdaLikr/GnFs5yfbaKD9n0kmydFr/AK1fSLNNkUeOmROXfeozs3DNnStJSgukgip3DRsnhqznMF9e1AnD9oCSsEFzhIIB0Ll434isQrNQ4f8AEGau4jVx2aJgM442Fhsm4bOgKCQe12T2oAt91IQKAnvyhbYZzu+zwwRNChQQT+K0FcykdVKzapuEkAMPPn3084JuqxJmkk5AevODxcxWrLs/XP1yhvIsiJYYARqeKfmJL7uVpaQCAHAUWevzh3YuHUGqqZEuoet4y32NLyz/ABCneH+ME2ujO9VABhufhHkwAMQT1HE6BqGm6JAY6sPzZtlHk9Mgt7RSdhVvWcAWpRIA2YAdGiC9LC6QokOmm4LncUoxjMmJVTlcNHLNxAhdqElKiMBZnCnJB843liyEA4q6vizgUTfwgEKASA410HnHlutSZeEF3d6DMVDPE6iwWvUcdGqjdNmkAEA0OdTANtu+UsLUVYlBBEsVZIA7I5l/jAVkt5mhacLMH7shBshLJSVdPGg/vD/QTIlxfqsjcRApNgkmzoUr/wAhDF8nDhRbLSB5tis6rLPOBPtEoUxH8rjKlC8TiyhdnUkj8Cia8i5+JiGxWMJkzMI/GSkgaApID7ZwviqqABGFmYm4bYeHbGqVLUUVKEk5lyUgnzg5Fx2YBSpaMK2YGtDpmYW8N2kKsqMRZSQU/wDEt8IZItLZEebnwyg2THV3FBmvqUm+bkWkmZJSz1WgZgnMjcPp5QZcdiX7oQU9uYSQGOrBOfSH8+biLgsAS5b81Aqh0ofGNyvCpCtBWsQki9SlU7Mr1j4bKFD2kkKJw0J/FhXVq1LFqweqwCZJQZckJqsKcCqSfwFz0rBV43gqhSQSFPRqO22kTWsplpCMYKi6lFxmR5CD9SwagDEBKYrgpCcQALqJCMmP8xJ5c4Mu3hUqteI4RhQ/TshBFO4+EWAlNHWAxeuH5wCqyJmT1pTMIKkZpOTFJo3fC/VYmGEWUziXhgSXmrCllCsSQC4bfCCKOBzim33ea5iW9mpINajPpHbbRZRMSEpIUUh2cdDpC+8LtlzAkKQDhII6iHpkB2RCBKqVBnJ/s/tplW6WQhS8TpKUB1MQcg4yZ+6HN93Umdb1S1Cq113Afd4cougovZE1KKFPZyACwjCSTsBWnKI5Vn/7ontE9ok8zUnXKmXSGM/uv+okqAKlM4ruMWWepCXwGqXzAIdju0D3XalYFyn7KiFNsoUfwJEWvj27lTrWEIZ+yA5zJo3nnFXuyxLRaMCkkKQWUNi4HzhqsGTc0jcu/F4wz7EP0lL+KfpCLjyV/mFFqGvcwhv9opPtZJFWqOorAf2iBxKXuB5iJk0VjjsGMeGAPdZVND8TGRHw4v8Aysrp8zGRG49x/cpB1H32dIPuhNPxqzIGS1Z+MOps0g1T/wDQ+T8oRfZ03uqiP1rB/wCaoeW8OEtp828o7K4CdmcZ8oF1JbstSsZYUIoBXIg5wXeYXMo7JGnPnA11yilWI0AB7vQg+xLKlrdJw4QyiMySX7sowAjIEmimx8opkWcpKgf091Ins6iCOvqsGTrOz8+cCTJi0geyCSt/zB2511jo7AsSOhe409mrbz+TQOu8Jaaav+J6eQjSw2icUn2zE6EZkVd9IgmyEG0pScihRKRQOMjSJ8gegblGMob1DLxI+7pqKu71HKI75WQBQJ7QyJJpvQbvEVsl4UoCck711eJrwIUGoSFA+Br5RK/EFuR+pSpNLQm9odzRAfkTGhQDLwO5DkUZy5J15nyjJk3EcjE8m0lIKUoSCXD1etM4DL5GEoVu55MeQMGgFy2Z1LATiIqC+WhzPTxjW/pCklLpL5eBG2seXNPVjX+VgAWPP9o2mTFqxYmLLDNnq7+VYj9esXACVNjDZeVzS5Qcay2HsjPrlQZwwnqKkFApz1pWmxpnAVimFJmlQIBXQswwgZueZgs86Qv8lwnEdQTjXnyEr1+zFpUECZgSXJpmd6wJdd4TZU9ChOJSSAqgZsqwbxLZRMWxLYUuOZJFP+JMK7slK9p7NLnEQQKO4656UidXYmrnS9NPR5VuPrmtktAmoUqgWSC1G9AeMEz7eCD7NYHPtfSkMLzsxEtSlodLEkDPeAbttIVKQWIZwzPlBuD2ROcDU2sslRSuYS4OZYs45712iRM4LkhSTiYkb5FojvC8xKllRCjoKFnI+gfugbhicJshdAGWaB9WPjnBIAdiELOzJLYAoYgNtIWWJaRaFrILF9HzNO7OG08EpyL9DpHlgQQSSk/gSPiT8YyEx1U3ROl4SogkvQMzDWkQy7ZKTMxh3bD+HviSatWIAdkFmFCe+CETC9Ul+TN5mMBBMB1K7ER3vfASMKV4SqhUAxAz8aZxWeJ+KZllloCFgzVn8wxYUAZsaAkszg6wTxTfglpmTSAS+FILs5oH5MCW5RzC1Wtc1ZWsupRqfpsOUd/x8IK18Tnud3LJwzxlMTawu0TFLChgcmiHNCBkBvyPIRd55QiaZoQMebgv5ZZGOOLEddu2XMmWSWpWEBUtBcdpRpzol+hhPl+N7gVjsWb2nkILeiwq3oVk6pZNaVZXT0YW8R2Qi2laElWMpUSAwYMBXV2ejwznXSqXahOUKBinEXKmAGf5R0EHleMYmfFnrEQIB7jiCBfwYl+0OZhMpwHIO/xgLjBJVY7Ks1OEeLB4Z8VXJPtUuSUDEQC7sGfLWpDR5fF1TDYJaMPblB1VyCc+tIwEDjuED3JOFpQNkklh+HbmY8j3hJB9zk/ynX+IxkJZfcZSOpP9ncw+6Nn2lV/3GLUmW5r68YQ/ZtIHuSH/AFL/AKjFqWGFBU5co+hWglz55wS9SSQnCl8mHwrAF33uuZaQTkoKS2gw1ESS5ay9D5wqu6YkTmVQVb+Y07g0cvycrNkUgVU6fjYwuNpZ50t4DFnALvGs6zEafCIppKEuEFR2HOK28tkXayRcAdu4WubygS1TyF4wACzdRAlw24r9ohbgpIIfRJofMecOFT5AKTgUtnxEgVyahLZ/GOa2fI59x1LURE6E0mSjgcuyg4J1DRJPlmWhKlN2gCG3IBjLTbhMQ4RhSkMBy7o1nBZShMxLOjs5VAbwORhT1UavwYvmW5WYYDxjez3v2gmYAHIZQ8nEB8QDAnEKUwsGdyaf3iC5reooTKwBS0v2jVxUnPrvClTVxjOCNCMLFMCVzycgx+MJrutwlTFqKsQZgBq9fjXvgn3cKUHJYkhk1NMnGgg+Rc0sMfZ96j6EarKF3E5L5aia8L9VNTgSl3zAcvs9KNFrlIxpBAIDAZGA0TpSXDpfYb9wiZM1ZAZRYZJGW8Mx4lyDephcg0IJel3TFzHQgqoHZoTz7knS5yJgQaKCnDUyO+mUXWxPV86ZcoHvBT+MCuEDctXO3Hj8Ta/Lz+4JogEfiUWAJ8z3RSLDf6pacKVYk6UDDo9Yf3hcXvGEzJhYAYUCiQGz5qgG08P2eQmpckv2nNOWHQRUj4SP+Tuc51y3WOA/9QTNU0ycpObFROEaGqXbasWS5brMhBCSlSVMQQTs2bVhQeHbPaEvKmFwzsDQdFVENbju2ZIBRixSy7As6TyYNhP05wGX0Qt4j/qZjbKDTiZNsE4klExhmwem+kRIsc9NRNfl/eGplfvEMwkRDzIjiu7gMySslslZg98K7zt6pBZU4qLOQBkOp+EPZwJBJokggkvzyI6xVLyu2WaYVKUhIqpWPEQXdxmWemXKHYVLGhCyOG20Q8R2b29lUUOSGWN6PiHViY56mOq3UgJlBvxOe8ZN4COZW+XhmzEjILV8THe8IMtqf3OfnYGiIKvKO32WxqRZZSWZpaEnrhEcZu+R7SdLRniWkeKgI7rfdrwoOJJSlxXvaA87IVIAnsChh7vuR3kEKkpJzNBvsR5QttF5y5MhWJJ7AJFcyTQPpU+UZJtBnIZLAIxKBPreBJkpExK0zPwYFE6VAcNzdoix4lbGSe458hDhfiQcGX5MnLmoWXpjD/lZgQOVR4c4P4hURJWkByUqy2q0V7gieiVOmFbjEgJBYs7jUfymsW63IHs5ihXFLVXlhOUR5Fp5TYBiLhAH3KT/ACnb9RjI14RA9zk/yn+oxkef/IygEVHX2eFIsSQSzFe2ilRZpdoQfwkGKDwlPKLJLP8AO3XEaw8uab99qwSS3NtvHxjp+Plt+JnG8jXUsSJ5JqYUz5KWfCH6B4Ks811HpAE2aTSEfyvtZalX8WbDXHNwo9qEg5Jz6DL1yiO8l+zKiGfEwiThGZRae/wcH5QFeU5zkWxEnzZ+8vE+fKXxrG4sYTKf3NLFa8SyGHbzOuRIrrl5wRbEkHDqAMtz/eFN2WpMuagk0KgO8ggeZEP5MsqmFSshXk8SpsbjswHLU3RYwU4XYBn57wPLSqYVgzFOjspdqDLxozwbZphKX3J8BSF11l5kx9Q/go/WLeADKPuLFlGP1ALVdwKMR7RBBJ7+eZpCyzTvZzkL5l+hf5Qxvu0ezdJdidPGE9k+8WBhKwkhwKuNYnZSHIjFIGONpl9zZhwykYd2Dkd+XwjyVc0xZebMz0etG3NNacocSJSgB2UoT+kVPeYinLcwlsnHoSYY72xkEmzISwSn5mLkixIKAcIyim+2YjLN/hFzxqbaKfFa7JnmFdRbZlVga8DWJJZZRBiO2M0GOpUvUiB7I8PlCLiWzrBCwCpJDMMwdm2/eHspLjvMeW0p9n2ywDqJ2wpJMR17qMEMVaxKvwhbHtCkgE9ntDbKpfIP8YtNrmqRLWpIdQFB5P3Zwk4ctsgzZmFJStaRUtUJd2bLN+6LCZgGfru1jzDeprm2siUO0yZ6VGdjU4IOZrv/AGi52eeJiErcdoA9CQCR5wr4oKZEvE2IqOFKXAqQ7v8ApHLeFlyYrQhSQoAo3y2gyoq552JWwJYbUqWoAFaWBBIcHu5QhvFaAs4GYAZZP9IkVw0s/wDtHnAE+ymSpSHxMWJ6h4q8VRysGRszHREAsErtBIyfPfKvfHPLw+8tMzD+aaoDvUwjpl0JDk7UP7DrHPbJdx97SDT7x+4F/lHawkC5M6WZDOsE2yzETHTiQpKktXtAuHpyixK+0u0zhhmy5SxqwKT5HltC7iJWOcJY6wnWACNsoNsQyrbCeGQI/ETpN13xJmSzhVhP5k68gRkRGs6bLSfxjnQnuihWe0qlqSpBZQ13GvUZjwjokrhw2iUiaiYgJWl8iTz03p3RDkPoaPUJ05+5YhtV6ISwSljrSm9I0lX+RiCVEBSSCNKg6H4w5PAXaBM4U5GNLRwMEpUr2pJCSWw0cA89hEjZlbUco+5NwhPCbFJBA/Cc2/UY9iDhRMz3OS2WE6/xGPYkcnkZ0AoqM+C5INglfdlZ7WnM65QzXNKP/WUaZNCzhObM9zkIluSxYJ/mMWKXcqyMU+YEatmrxOsd3E6ottU4OcM7ELcGu5Qc13gKcveHhmSEgplpqzYjzhOqwqU/Z8xrHK/kcgzMOHxOn/GqMKtzPc8sV6JlFblgcq5+mgS1XoFHCHLl6A/FqwTKuXWYWGw+v0g+TKQiqEgbb+OcSggDcbka39sUi7J09aXQJaBmTRhm4Gb9Y55b505ExacUwpClBJdQBANGORjs8iZXpCG9bMlIUZrAOrtEZu+WpLHSDxvvqeU2dxtcVpBsklji+6TV/wA2EOC+rx7Y5CkqehozOd32gLhq+pE6WmVLJBlJCcKqEpH5h5uNIbGYEJUoucIJYBzQbQDM3L9TeRWx9xTfV6CWv2YliYvXFUB8gwzLVg2wXhRImJTLKmHZyxE5Qil3+lSiQgqWczTPqOUS3VaFTbalKwGSgrDnUUS27O8GwsWZ6tSxz0QFORnDCamIFs7PUxERueG4uwEKcaM3cYdi+ZzOSnmcPrSFihWNZjlJS5AUGIDVENxOU+YBEll3sn2namJLvXbUZeqxJab1lN+MHpX4QvTdMkD8DnmTBUmzpFAhI7ob6w+JoLVARfU5yJUkkbkHyFOUKuKbZafZJ9onClzQa5ZtmItyAYWX/ecv2KpZOJS0kACrbEnIAZxgbl8TEsOCTKfdSlKnycBZRIAI3OfczxfVWZWD7w4iFDD355c4o3D0xEu1SStQASTXT8JbzIi+Wi8JQqVg69ntGldI8QR8SjyKZgROd8aWiaq2gLChLLezd2whLED/AHZw0+zd1LnHQJA7yo/IQp40vAzbRjlSprYWOJJYkZEAZa6wy+zq9kShMTMCkqmKDHCWYPrpUw5h7IP/AFl2w1it3tWbM6/ANFro+Y8oqdsSQtQVvWGeGvuMlyHUX3UO0oNmdt/XxiuWeUPeSadlKvE0+sMbTxAmzq7SVEkkhm06wqkXggTVE0Ck+OvzEdfHZupNk0wv5i1XaXMVmXwjen7/AAhXbR61aGS5fbW1MSiR31hdawSSNh8IuHVSFN5CbnoXQDb5gGOn/Z5bsdmVL1QpwOSq/GOZSkuP9oi6/ZjPCZkxKlAOh6kCoUnc7GOd5y8knQwaBl4wVr5/GFt7WwezWlJ/KpzvQ06RPbpr/wDslgbP8d4VW2xoVi+/RkSw1YHnHAANyxeA2TIuDyr3KSwDYTn/ADGPIn4Kkg2GSXOR/qVyjIY98jDBhHBV7ql2GUkAAkGrDU+cMVTyo1JL61zhNcFnw2WUORHnDVKNvWsFkc8iJGJLJW2noRMJsaIk1jdMk/SFXNE8LmJZcuo8fD9zEiEQr4inLRJmLTMwBIABcgvRgN6mPKlmGI2UQhJWs4UgOScgBHO+JL7Nom4k0QKIBpTfkTCa03rML4lqXuSSW8THtgBmElvXRoeuLjK0ULsw2xzVy1pmIcKQXHXbvyjqkmfiQlY/MkKHeAY5jbbQiSAGxLUKJHg5iw8O8eoHs5E5Hsw2FK3cUoMTgM+8C+MncB2D9S3WmzCYHV2SBno2ZflFEn8bCXOeShK0oLYi4K064f0g95pD7jDiBCbOpEtTmYoIURoku/eWw98crnTWmbad2UbjS+5qbE7hYbei0SkzZZOFQcPQ0oQeYNI9W8c6uC/50qyYZZH/AJFF2ehZ88h3QmvC/rUt/vVkDMFTZ8hRn55Qv0CTqJOQA1OqzCE1UoJHMgQGq+LOM5yPF/h0jlKlTFk4lFgGZydeZ3fuiNS5bsqaHHPXLPpBjxR9xRyzq3+K7MxKVlRGgSRCubxmST7PCnzPnFFlBMwnASJQNSH7RP5Qcwka7vBC5CKjCkEGjAbUYjKHY8CobIkmXyq9stCr0mzQSZhar123AgebYMZdWLKrE5+MJrJbKVLUYPrzLcm9VgtF4MHJfbxNemfhHQXOtVxkD5CDfKHSrnSDSnrxg2zyRLUGpvXPuhLMvc5Cvl0yDxqq8g+rmjd2RPKFZMvMFeMZj8iiKMs9iliaSoh0gHI+UCWuzlXaRQPUaA90KrLxEqX+BsAd01ru53iG38TLmthThSCSw/NzfWj0aJfTJWXr5uNW2ZNeBMtlCY+9Uu5pQPXUwwueaVo7Rclw/lFXtd8LmMgCorqB/wDRI3gmxzlpH4lAHR1Bvr84fiXjsxGXy0Da6kXF1mJqxcEf/TjzLRDaLMSplZ0DVz2ET3taCZalu5SQeoSU/P4RGVhSgdSBkRmW+Tx0PF+bifIynKqsv3ALYkISgjMgM+lK67wumSC9Ni/KGttkAAPmAkchRJOu7wFM/EkPq39/GLiNXFYTRr/2DyVUQa6jwOXnBN1LwzGyxU7z3aZQHIPZKToXHPl4RLJW5Gh3ekTZltTL8VkkRvNlLdwru8Mq16xAqarHSgA6nLLLT65wymJoFP8Aibr2viHhemhIAcYTWmXfq7RyAJ5cm5cuClf5GT2gKK/rVHsD8GpHuUl9laj9aoyJ2HuM6YOuow4YXjsso6Yfn8YeykQj4NJVZJZo7aBhSLGhOTkDqRCHBLGT6myEMQfCMYvC203+yiJYSQKYi7dzeqQuvDiyYEfdSwFak9oDJ+zR/Hxh34mXjdRRzIDVyzTJgQkqWQEgOScgI5nxLxGq1zEypIOAnspaqln83nQbQJe98z55abNUU5hKQycjoNesBWK1GQvEgsT2QTnzA2cawaYSO40ZkUWO49vTgVdnswnY8ShWclwwc0wnUDI+MJ7utZAdJAO5Dt3OMoNttqPtZYaZMxoCiAauaV8d4MPD/s0Ykg42qgkGpOQU7AAZ5wdV3NXMXWiIWjhTGn2hmqxkBVQkioBYjyhZenD6kJQpSwXNKV0IFMneLPZLUpKAFMS1avXqc4P93HZUQFYSFAEUcbQAck96jONCwNxTedziXJXMUoEBJKgA/wDK1RVymvKOZzpxxVNXjp3Gl8okyihJGKclQzySW7TdXHV9o5iZSU5rfpFAQAwMDalsuf2cyzoQFOtIJKRnU1ofWUQTZPs3KqBIL00zq/KsV2ZaQ4KXDF3Bb4ZQx4ivQ+xQnJS0hSt2+NTXugAm4jNh3YPcXXjfeIYJbgZE6nlyEKo0Bg1V2qBQCarHgr9J5s3jFQULMBC6lhuX/To3dTVrn5ax7NlV58ssznA1zWj7gpYukkHfeNpk4Hm2efd1zI74V8zmZFt2hFgsntVMVJScLuo7UYVp0j3EZai9SDpUVDBjqPWkBz1sagCop6yoTSPEvWuQ05ENvpBRLJcZC0EF1A5U5tz3FMuW0QLtNWbM9H+TV7niOXiJACdtA1B47wSLAs1IoBVhm+YplnrAmLC1IgH5E0avg/hERkNzbqTVsv3ghSFJDNzGYc8vW0ezV0HfpqXFC2xgqgXuZJswOYNM2GXUZkQShVBQ0OtGZjkDp8zEMoUoSOn12/eJrO5JYFj/AG0y/eCqKYm6Ey8pf3KxqEnw0qPVYjtAATKIFXQ//FNPhBtullMlT0dBJNKFvWn7gT6y0O9MNf8Aali0VeN8y/FYTj/cEtiwcnI7JqwNKQNOAxJpr0zI+Qie0oNaMQRzbtKJgW0ioaocV2r84sJ1KMSHlcBm0URzLNyNPnG1mI9oNjVo1to7efT11iKUsuG0PxgGFrKlNMJblzWlpO4z8vlAItTGuTPlTKjDRzro0EJLSENtXOj18S484SWmeSqjF0kkDpXIdco4wFmKAtzOgcGk+5SmJ/Nt+tXOMjODJn+SlVP5tv1qjImbszrjqVeTfs2VJlIQopGAE1br0hncy5sxC50xRKEdkB6KWonCOYAGIjWm8Q3dwTaLVLkzUYPZ+zSlyqtAxpyjok/ghK5MuV7TAiUmgAcqUaqUr6ecXYVQPbTmeRyIISUxM/s7jn9Ils7Zw6ncHCUnFNtKEpT/AAl/jnCATkpJSkkpdgT+2kdPGeZ11Odl9i+7ueXjdiJlUslR10PdvzhJOuFagXAQRUF/Nm5w6mWthSle+PfeAob/AFifzMRVOaiH/HumXOEc1B7PdhATjmKXgyA7IcFxlU1rWHHtSc4AROALnrGirWAP3j5t2ZjufYphReoxTbU4gDk8PZq6RQ7Xa8v7xdLHaCuUlRSQSA4IIMNQELEZ1AOpz2+JKZtqWZil9k4QBoBkA5ydzDywWewhCQn7tZDKK0KUSda1FdhEU9J9ssAAl6EltCd3NPhWMsFps8wgTFKlro1WSX60B9PFlEicY+QL4zS8LoszpUgha/zJTRAAFKM5U8UWdPXPm9o9o06AaUjpF9XXLlSiszVg5JBYudqB2bXSKF7mUzSsGjkhtj/f4w7GCO4s5d+4zS70BK0k0eWTXflBNpnJWEMDm/g4+PwMRypAzzCQwDvz9NBNnABq+EuGDYgRUdo7n4QdxeQpz5SO75Z7RIAKi4fXT0ecNJFzzFlPs0FtTocs38c68mhnc0qzghycWgNQX+WcWaXaBRiG5NrCXJE8CrmzK9ZuDVUxkc8yfDKGKOGZYZ/2dvXhDVJcZxiljf4wrkTGcEgibChAYJESy0hsm25eq+MbTJg+vSF18Xx7vLBwu710BDZ9Y0QQoZqENVY0HNIP9uXfCq23SKMOgPLLI7PGWLiKWJQMwqxKUWDZJOT1fLXuiO8L+BA9mUkktUmnl3QVzz+MeuMk/wCnYUYlZsMI3Bz72J8YHCmLZA6DLXu9GIv+oleegd+TP9OrwOJpw6FRpn+UjRtYFwbqbgOMryofU0ve2/cLAL0p1f6fOK/NvtakhLDTfTIZ8of2UoKh7VkpSCxJpiOT9zwBed0IxgILBWzEfuG5x0PDI47jvIQBtD+4ttV8lRySOme2/po0tN5lQZgB36FxEk+5gPzEtnTSIZ11qSHd4u1FUfgQdcwqL/WPCnWJFycIBfOIVLgrFRRV7llk3mlcsCrsKVA+j0fv1hRalHGQKHLxDGutNYkk2dSUhRpkQ+e/xpAlsmOrfPU8z66RySBzNR4QKdTovBhHuUr/AHf1qjIW8KzFe6S2/i/rVGRGw2Z0BdSx8EXwZdhlJKSWGldYdLv+YRRB8DFf4MUfc5ezQPxLxkiQkoQp1tTVvON5ktQEi61IL+tVe2SKOxJ+cIzectNAasPi/wBfWVWtV4rmEqUp1HN9/nGKmU7XXd9KGOpiylVoyPLgs2JZZl8J6+Eb2e+kCpTpv+1TFXx1ofXr4xJLml6ZHu/Z84J87MKk6+Mqtz+Z0C67xspQ81QxHQvTYAihpWN131YKuH7lbtvFCTPy3fM9/wAzEXtBzanh18PCOf6CzojzcvU6BL4nscouiW50UEue58o2nceSlUGLXTbTrHPzPpnXu0rzOgiJZHfq5ep6RpwrNXyMrSzKtHvM6ZgUlAKXeYoJAIyYk55hxk5gFd5yzLUleJU1PZBChgYHMvU5nJhlCNZNOUap9V9dIZxEUMZOz3Dl3gSRiJUBQAkskZa5a0yiJczd9HFH15v6EDJS+m5L+q/vGKSS+TfHuOkFQnvTANmEJmkAh8m0EEyJzno5amw09aQAFHUjL08TqOEs5BHjWNgMgMPl2wguKbUpTPzrsKwRKvVaWZTUenWmdfB4Ty1kHckAdQQzecbrLanLTV/jX4QJEX6Y+JYkcVLFSTo41qPL9mjZHFC2zO/Ieq+MVxIUKl6Hzo1egaPZhWDUMctqDJ6bjOB4iFwatR2viRbs4NX2arfWJBeqjQsQcwrXrWK7iLOCRqKUzyz5v5RqLQobNrpTT1rG8RA9NgwYGNJz4iUqQH0eg2qQBl8ohWFBwc9wXHcRSAQQrPWrfsI9lKbJRG9fWjQPpidFPMcaMdSbSZaGWxFKguW2PLSPZt4OWwjxozbQslWxQSoPqHOlfRgZM5yWevTLIv8AvHgkhyVZoaj5cxBxdhNQ5rkw/b0YXTpkwF0hg9GSWDHpvC/2+Gj9NtxE8m3KbNmA+n0rGhSuxKFzsNEaks+2zVHtPXRm+XPzjyZbJihhIJGVG+XSPV2x6lVTVqv4jSnlESbZuaFuZar9RDObVD9YfUjWt/yt3eto2s5ZT4Qese+9jlsaaas3QRibQNe8dXI0jOTTHz2OpJarapQLhPXbPuhatZOee8bzp3N839esoHK48BUEGdJ4RUPc5VB+b+tUZAnCyf8AKy/92n8ao9iVl2Zep0IKLdOTZpctCmBSDShq0V+02VRJJ5PXw9c4yMjyaMnIg5sxEbIsPJ/RMexkP5GLInoshGhy3HSNvc16DzHrKMjIHkZhQTBY1bVPTu1iT3JQ3cCuVPOsZGRnMwxjUzU3bMyw+Y+sepuib+jTdP1jIyN5GGEHUn/w7O/SRlTEnWm8Xbh7hiRJTiX2lkBwQ4S9WG+tY8jIlzu1VGFQJvffD0mYlRlp+8zAFAW60Bzionha0AlRQ4G6kVryVvGRkZhc0Z4ICZ4jhK0F+xr+pP12eJv8HzyScIA0Dp0arYvnGRkP9Rpr4VEks/CE4gOGA0xJ0YbnnGx4WUDQUbJwdDWtHy9VjyMgGdrmpiUDqGyLCiSAZjktln3ju5QWi3STTAM/061EZGRnHkZM2Ug1U0my5MxIIQClw1Gq47/7wsvPh9JTiScNC47sXdTTlGRkPRK+Yg5T9CBr4TmEUUnqSR5AHcRGvgy0A5oPRRbUbcoyMgWyMDUuw4lYbkh4Kn4XdNchiP0jVPBU80BQ45nPw6+EZGQs5nEM4EvqYeB59RiR4n5DaIf8HT3/ACkaHFTrX6bRkZA/kPCOBJoeEbQ7Mmn8QpvGf4StGmE/7ur59IyMj35DwDgSYOErUK4Bv+NOnUxoeFrSr8o/5JpVt+cZGRv5Dz346Vc3/wAJ2k/lHeodd4nk8BWgh3RrroIyMjPyHuZ6Sx3ccgokJSoMoYnD/wAR2pGRkZGlzcYAKn//2Q=="/>
          <p:cNvSpPr>
            <a:spLocks noChangeAspect="1" noChangeArrowheads="1"/>
          </p:cNvSpPr>
          <p:nvPr/>
        </p:nvSpPr>
        <p:spPr bwMode="auto">
          <a:xfrm>
            <a:off x="215900" y="-688975"/>
            <a:ext cx="2619375" cy="17430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6" descr="data:image/jpeg;base64,/9j/4AAQSkZJRgABAQAAAQABAAD/2wCEAAkGBhMSERUUExQVFRUWGBoaGBgYFxwYHBcfHBccGhgZGhgbHCYfGhkkGhcYHy8gIycpLCwsFh4xNTAqNSYrLCkBCQoKDgwOGg8PGiwkHyQtLy8qLCwsKiwsLCwsLCwsLCwsLCwsLCwsLCwsLCwsLCwsLCwsLCwsLCwsKSwsLCwsLP/AABEIAQAAxQMBIgACEQEDEQH/xAAcAAACAgMBAQAAAAAAAAAAAAAEBQMGAAIHAQj/xAA7EAABAgQEAwYFAgYCAgMAAAABAhEAAwQhBRIxQVFhcQYTIoGRoTKxwdHwQuEHFCNSYvEVMxZyQ4Ki/8QAGwEAAgMBAQEAAAAAAAAAAAAAAwQBAgUABgf/xAAwEQACAgIBAgQFBAEFAQAAAAABAgARAyESBDETIkFRFDJhgZEFceHwoSMzscHRJP/aAAwDAQACEQMRAD8A53VK8Sg7PG0mcQ4bzjcyD3ijvv6cIIRIASTGTkYdoEAkySmmJRdgTzD+caqmuHYX5QOUk6Rsk+cDr1nZMxAoTFLO1o3kTMpsLesbSpTvEcxLHf8ANItY7RZXYG5ulDqIHn6/SB6+WWIgmgmBBfUb84lxFQWHFvZ4JjIDbmg+bkmu8t2DKlLpEZ2sC3n+e8UrFaZCqopHiSlI94s2C9nwuXLyqIYZyrUB9mdgIWYjhZk1RJZRKXOW4jYyMQPpqJoYin0xQptiLcuTvEkhRStL9IPqV5iHF39I2yglItZQeAobFgwpNd43VK8VohUnm8HKlussGfT0hhRYZf4d49HzCizM2iTBMPSdC1/WGAkMCSR0EHilCbsAYFqJSwRnLDVtOkBGUMdSxxlRuQCrKdCR01L/ACiWWicsMhJytpw8zBdHQBVw/XSHciWlAYBttX8zHM4HYSFUn1iCVSolh1AlQ1PE9OEbKmp3D8nZ/LSH0+V3hygQtnYewPHR4Hy5d4SiO0Fpa1ST8YQkdH8oWCpyqPidNy53N+DOecSVouw6QHUS26QyEB+8WLkSQ1RUWCb6RncKJuOvL7RtSU+YZuf5pBsqhzfqbzihIWcCWierWUln5xkMJ+FAHa8ZBVZalCGuIUYXqSzkqdtSxa8D1VB4mGkGzKtOcnM1yW5CIP8AlUFR35jTpHzjz3c9lixY2TzesFTR5btES6G7mHIUNS3LkIFmsTEq7XB9R0i1Qizuwmw4xrOXaw/OMG1MnhHkrD7Xgo9zM58LXxWKkIDgwQsCDf5AB2HpGdwnQBzwgwJPaUx4XU0Y07HYgJZmJUoAEOl+I2HtBMydnmKUQmyE6aOG9bvCKZTKll2vweG9DLKkk6PvwjSwOaAb0kZU3qI1SAsl/L/cCz0lKh+aRZJVEkK8Qs/7R5jGDZZeYfj3+kF8PuR6wV9hIqbHUEJStDEWdN35q59IuuDzPCUqY7vxB5xymbbfzi/dha/vUlCiHSPDz4iDtmYDg32nIu+Qj1VKEMSMxPJzAtTIKy5CjwSzerQ9WbW9Yjy7xReo4n6wzYbEUUVBNBzEBuBJfllT1gwpW4zDLByCdRHsyXzJ+UF+Js2YLwaFCRyJoTqW8rxDUzSR4E+sEGQ9vr9N4ybILZQCSdzp5CJHUAyfCIlZqaVy5NzxgYUiioOHEWwYQTc/QD0jddGlA09RDB60KIv8MSYloqUXs3LyjcYeHdJ+kMFS+DDpEE5K7N58YVHV8j5YQ4KG4EKPNHsSJQYyD/FgauD8An0nIUKUpZLkh/TyiYBQOvWNpSmUp9CTExpiWI0+bR5123NvF5l13mprlXCfQ3gxMwtC2ZIZT76QRRg3uS3HbpFCoqxLFmujDEVjRsmqjeVR5+HMmwA4wRIwsHK1irQcuJfyiUxhjqVLlZoJpSNLHeMplhKwWeHMvBrBCvltrYwQrB0S0ZgzpeyuHOO5LjccTCfOnnlfq5cyYsnLq1gPRoIRJKEsxca6wTUY0QgKloDAjxnj0HKFcnx5lKKys3SBYDiT9Bzh/Erm2r8zPyEaAMaS5IUEHZ7sduMFV6SqUQ2lvID/AFCinrCCwudNCPc2g2qxDKhleFxoba8OT2g4sVy7wFblZn05KgHtBGCVS5E5C763bcbxuqXmUDxG0TApC2POK5F50YRTxnSJdahasiVpCreEljpwMFS6Mu5NhrygoTKdSJZIQo5E3IDhgNVbNEyqZKkkZsvA683feMA9a3iceBP1+kfVDx7zxMlg2g+caGjO/tBlHIlolhBNh/cbnzidCZAsCkk/5P8AMw147XpTBVqLJUtvy4gjK3OB63DyPHKnqT4rhRCh0G4EbzEOnN3oUdAzAO3DWCeLVKb39JF3JZqrQDPmtzgZfflJOdH+Iykg23LwLPnTpeXvAlTs+UFw/S3rDBQ+h/v4ghkF7ElmTSDYgco1Sb84iqsUQkKISstqSA3q9vOA5eNoUHTYcxFsXT5u9almzYveT1NSQpmHU7x7C6qqSS4IbpHsaS4BWwIm2Xc5/T0mc5W1PpBCAUgp1ix/yyEOQnV29TCqbSpKiUvpHlvGDt9JtDp2xICO/wD1F89Fvq0RypoC3Oh9oZr2AZ+f5pAkygCFFxBEb0M7Ipq4UlYyqvZTejw3kTgogJDqFh6cYTyUgt+dIYT0hCwUnYeXGL3X+YPjcMmY2iSAZyiT4rC55JH3ip4n2gm1KyB4ZeuUHbmd4E7RVZ7x30AA5c4UpqXUB3pbX4d/XjD3T4EQByNxXI5J4g6lulSCZdicrXaA6SoKiqV8OYpCCBm9hqLac4lwmaQk3d+X0htKpUUqROnOEqSSkAA32zHZyxjQyZFAs9/+YEKTGsxdPQyQWeYQLjUM2dnsAHtvAFV3WKIUmWSJqNApQPhAPLXkNLxR8e7Wz5uaXmdDkEgfEBoTo4G3WBez2JqkzULSSADqHs7PpyhTzdzDBRVSy01BNpiUzLG3lwiRaSsg63hv2gnyqhPeyVFQSEhZYi5+F3uTtzhSlXhBPlFVIANypF1LWmnXlAB1DRsnD1gXUrpm0jehqRMKQkAsNH5QdV4dMI0SB0c/aNhOqxkUCIi3TuO9xZ/JKVvYaX/eMlylCyQeeU/aB50tUssEhO5O58o0lYgEu5ckW1gp6gFbBEB4VHYhZrCAUqmzEW3UWO4GXeI5NQu39ZaUgh7kAc+recBGuAJOVzxOsArqWLhwOsJZOoIHoftCAHvLJOxCcmZnROWUBWYBSjkN3AIcWhVV1c5v+1SrkghRcWZrvbzgM4qeVt9fnAVZiJV/d5BoAnV8N8bP2liSZOVz7kTlJ4uXfyvGfzC7FU1Z83hOsr4q84gmKVu8T8fku6EjUsK8Vy270+aQIyKjOcnWMgvxz+w/EniJeZNWVpA5n5xJlD2FumpiLDsNmLLAH9R04a+ovDdWHqlywGdRVd9BHkcwCPU9dgyB0uIFghWl4ydJDObjYw+qsNIQ5Tch34knbk0KqyXkQASCSTbhweLI3LtButbMGp0gEP6D2gsyWPOBKRQC0khwDDyUpHeDN5MN9n5QV2IIEpiRSCZUsRwCbPmKypYEsSuwDmHWDfwulI8c9WZnsg5U23Kjt0izT5KlBzkQnW6t/wBRt+MTAyq5JZzmSQ7MUpAZ9ze+xjQTLkIBOh+Ym2FL9zBaynQlIRKQAE6qCTlNr31JduXpFZxyaZbpJVmm/ENQBlZOo2HDd4seLdo0yGZIKh8INwNC1rgtpqIrVUibUrMxSCVEsANuA4nWLeNoAyPBs6Eq8zC8hdV72PXR+UarpmZY0e7F36Rfe0/ZBcqUlQQpgBmJ4m4cDThFOXTmWC4d9A17xK5CZLY+Ms9MlK6RC02zLZYa7gOC76M1oCnpYtwgzA0p/kQGyrTMOZxdWYOGO4ATAtYizjeAZmYtuVSqjrs9iiUzHCTo1zfyIDPFmTXlT5vCk/CDs2vvFAw9wQbO8XTB0Eg5kj2iuNCzahy4420ixKYgh7g8wTyfSFE+WTwI5XMO67B5Zuok8y1+OjQpqciWSl2/xf2MaCLxXzETGzG21Fk2WdxEM1JiWokrd/EOpeITOOmnOKqeQuDUXIVMNbxuxiUZjGqqdXP5QLkbpdyGG5EpJ4iBKmnLcYIFIS92Mbow+1yXMX4se4kFREE6mCjp8xHkO14cg6FXN2jyLcWneYTq2BShkWQWVdj/AHByP2hhNQhaAN2Yty0hdhgWZZCUqJSpTMBdJNm5w0wnD1gusFPIn7RPWdLiZLHf/Mcw5nDVFtYhOUJWCWBZIPy6RQcUkqSpyGvoY63LwtKg6tQXHr9opPazDwAoNdJb3t7RjhBgcA9jHebOplaplp0Ou3WCc7JD/wC4yhwtSlBLMrY7esHYtR5EsfL6+8NHCG3IXqGSKJHa+YE91kBKbpUWJ18TvxDQmxHGJi1lAQShYy5VN4SdSLeTwbSkU1RLnTP+okpUWdgq1xwB9gYvOKdivE6UBQJBzCwYh3AGpB9bRbakUIdOOTRNSlUPZOerKqdMUEoFisuEDYD7RY8JymYE09RPYKAUsIRlzHR3D7cY6BgtEhMkSl+NgxzXe3OC6PApEtWZKQNT0J3i6YS4tzLtlXHoD+Yn7T1Yk0oUsu/hKsmbzyNrHJMfQlSQtHeEqYvMABIJIdhpppHc585CgUnKWuxbTpFa7eYPKTSnKgJOZJcDWLHGvzD0lFc1xI/v5nJKMFOoLNv+nl6QUJj7xopHD82iamltYh/OKeHyFmJu55UJrTs97P8AeLBIxQpUkA5gLAaQLU4blQCUloEc2B9YJjwhtqZDZWTymWaZiIUfEkAbW0gCqnSzZKxwvb5iAZSFsHCiON+msMpSpiWCQrM3wkP6A7ekN+ArijEcm+8WTaZ9CDfg/wBWjRdPoApPVrD3htOp1gvMklIO/h+9oiVQJAzId9CBf3BbSAnpBemlApEXppwA2YFuH2jFyBy9vpDEU2YOUg8wAPsYAm5dnHWI+FK7DSQZrLdLgEqHPQ+bRFUKVZyyfaNkys1iSDEaqFW6recHTHfzTrECn017sX3cxkTzKMD9XvGQU9IPeRYnYezoAklxcE6QfJqELS6S7h/Lf5whpZhRKzXYKLgcPz5QNQ42mWjID4gVAAB2B4t1hJhza5oBSBqMkVKxNCVWDlvXjFf7U06mUpJBSTx0HGHNNiqF2W+r9CPpCDtTNyqJSygrUu7eUCzqjMLGxCYyREn/ACyQgeIhYt+P0jSsxZUwB/l6wJPpE5STc8PlHgskauftE9hYnb5UZ5XU4mScpJYhvfaGXYHtTNkTU0lTMUqWof0FKLgf4OfYbabiPMOoBNVLQ7ZyA7P7CLbO7BiZJMqalKku6VIPilq2Wnd4VRmqqNf8Rx1UUb37e8fJQXtvDN8kvMQpTbJBUfQaxT6DEZ1IyKvxoBCUVADhQ270D4F8zY8Yt9DiCJg8K0kcjDiuPWDyNyFiJJmPSkqcUqyVEXKUgk7fhhd/EfEgmQlJYFRBIfQAOfcxbKwSpbrUQ4Gpji3bGYupr5cyoE2RSqPdy1KRqAbrynYu/SCIrEyMmRKBUV9+8HpqQTA4OvyjUyyC351izTuxZlhHcTxNCw6TlyvwuC2VuUV+to1y1tMSUq3B1hwYwq9pmM1m5sivmAZTmIOriw8zvBvcJLafnkLwvAOoMTKPhtrxgFINSbc7h08skAEnj4ja3pBtJMGTieZJA6XEA0VEVhsofiXtu7iMqcHWggoKVNsT9/2gasb2dS3G+0lXilQ2V5eXlmcc/EWiCdJGYOoeW/UCNaieTcy2PAM2nrAc+pCjo/Ii431hvE+IUAf3lWxv3qOaeWgD4g9rKf2jSbTk7M+5IHuz+sLpFVdgCH/yLfKC1yjMGYlXVx9hBjwItTBFWGjPE0b2QovySC31gObRlJ8RJ8/pBKTlNyp9iLRpNrCdQFclNCrO4M4ARWuWp9PSMjaZVSwdCOUZDK5hW7kkS1Sa8OUqV8Oo9fpG38zLHwjVt9OcRTacMFp+Jg/pdxAndspxttxjMyNqPor3GcyakEcejeUKcSnEKJSCx24RNU1JW3I+vCA8SqXLesDXIWXcq4owSfUk7Fh+NHktKliwtxMHYfgSpt9Ec9/2grFpeRGRIAI6/mkK5upXnxHeNYOnZhbdovoq6TJI7yYpD/qSAcnA5dxFup+1EmYqWJM+So6FyoLAG6WACj/jpdo4vj1T4kpO2sKUruPvpGj01ov7xXOQzftPpZXaIXBdIdr2u1g5+IcxwgKpkSlEKlqRLUf/AKpUbfqA8PViDHHcF7ZVckZUzCU7JUyhpf4tuUWrDf4jMU99JQpiLCyW/wDXjwL2hrkpG9f5gVJU2J1KhwmWQmY6krb4VqzAEdXHmIA/iBg66ikKJYClApIGumrA6FvrDbBcWpqmQJlOQUk3ToUHdJGxhyZCSNIqtKQVGpZmL9zuUv8Ah7hEyVTjNMzAgZUt8PG+4fhaPe32CCZJ7x/Ei7trt1iyJQJfhDAOS3uYX9ocUlIkKC7hVrRfyl9QRvjuckkzBubCCJaARZzyhXWLdRI0ew4BzG9PUZWA1gOWwCB2nKNAmNFIKeIjfJziIz8wbnG6pY48B0vGZlUj1jWPNR2JqqaRoX8oimq0cPBSaQC5U8TTHA0JEKnIoPaP4iW3cHp5iHGUBJ5x7iGIKPhCg3QnTgY9TRJJe4HDh5xkzDr+H8vyg69QDq5DYt8iIDIoZirhzwY/vDEUq5aSVizbkaxB3xRYpCm0szRrOxktlUgNDgKlaBMRZTfYSCbXX+GMgaZXX+ER7A+Bl+CSzoKlJHPS2sQzZbNd/pEsmYpCUp1BNuTh9YxSWSdH/V0faLOLNRlewga5ZFxGs6QFWIYwxkIfQ73HD1jybKB020MAoiU420KpJpTJQRcAFB6guD6fKF+Nyzc8QDxOm8TU8xkLSX/uHUa//kmJ6ykQpBLrPhszEaaku78hGSyhMu5ppXH/ABOK4ut5qusD52LNE+Mgicq28RSgCH33j06fKJ55vmh9OQw4xPNRax0gSUGI4bwxSxEUOpbvGHZftdUUiyqSoeIMQdFcHHEbGOqdhP4jTaub3U1ACiCUlJtYOQQfnHEEJyrh1heKLkTEzJasqhvr11iORUzqE+hpdOoTHUXf89I9xGhRMTlUkenyiLs9ign00mYWzKQ5A22MbYnUEJtrrDA0LgzuUbtJ2DSllSlC5YpIAbnFHraNUleRYAP7R02qxsfrurgATbiHEUHF6SZPWubsS97MNhzgObKvGXxoSYBKnbQVJqb3977wLLp7B+NngxFM36STyhNhqpX1jCXNSNSC/BJiQ14BsG8uUQSE/wB1uUR1DB/eEAo5bjJ5BYf/ADtr38omTTpLH4X3hZJW7NwgpE24BLWjmQA6kpkb1MLqKADUZoBRSgbPyghc4pS+bzEaSapyS9+BgqMaluQuDTMOCi7EcjdukZBqqgjY+sZBube86xBP/IMhNswIDcrX6wxpEFaArLvZrmElRhIbMNAA93Zw/wBYJl4iSgIlhQA+JtdOXGLZrVzDYhaio0Wbs37849SA1izneJJa8oBWzgXb5RAcUSpkAHiNNuUVLce8v8x0JJJQy0uxDsebi8FUs7LmRpYpO2xbq7QvmVO24vBc5ZzuNFpB9m14Qh1S3Rh8F/KZyDtZR5Ko2LFjAEmXF2/iHhuYJmANkDHzP3vFIll+UbfTZOeIGZPVJwyEQ1AaJszRDImOPaJhpfaGBUW3NKpbkH80iSSpwIhmNp+WgdVQUhtoGRcJOgdn/wCJcymliUQFJSwTtbe8XnDO3UidIK1eFgfC7kkbBhvHAJlS7GLl2WQySplBxdXEOWCdojK7hZyIpO5c1ViZiipYZ9ACx5PbhEMymJLtbg46bWaFgxUAkZraXIP+o1GIk6TE+4jOY3Hwo9JJVpuGtEtNVM4GvygIqUdHPS0SSZahdvxveBMy1RMumE8rqMswNyG/PQRDOy3ce4/DAc3op+b+0ezJZZ0kgcC/sRAlK+8s+JvQQqQgEpCQQH3g1aAksQ44/vAODyyS6iBwuL+cMK2aEjV/eIZvNQixQr3G5DOmJTu3u8BmZazGNKuoSUv9vlAKJrHWGsS6i2RjyjqUsEfvGQvl1XBvOMi1GEAkVNiCloDKHMPsC3iiWVXmWp0jKwdhoq7/ADirpnZSVbm3vBiMTCSM+lg30i2RTdxtMy8ajzEcYzoBSd2UDx2LwpnYqUfqKTxG0D1+IIKfAG5Pv9oCqKnvEA7+8Qi62IDJkIsKY1l42s6q00/3Ftw6q7ynlre6XQd7Dy10jlWZXGLv2LnlcmYgnxDxp9GPlYRHU4hwv2k9LmJyAGN8ZkiZIUk+Jha77/aORVoMtZBFn9o7FLuFAFzwveObdrcKIWbMRtEdA9EoY31+IaYRXRqNwnSGMpXhvrCKkVlYg9ecOKWY941uxmO25pOpnOpgSokEQzM2BZ6d/KI7GReoFJlX5PHWMFwqTMppZ8SjoVNuQDkSkE5mfXfdo5aAEn884vPYjtqJREpZOVmSkJD5ib+J9xt0gOfaHVw2Kww3HszCpcsnvJawBoQh3bkCQPOBjitIn4UqJ4FI18jpF5VXS1MHBceu0CT8FkLdQlotqwuPOMcoh95q8nErsnExkCjLQ3FRbhpvCr/mwhX9PI19flfaLViPZWVMUEmb4jdIbN5gDaKdjHYColzcqAVh3zANv1iMeBPUyz9Qyjyj+/eMP/IFqHi7vbZ/RuUeTe0B3lSz0cGw57wVhXZZElIzEKWWdyQEcQBub/EeESYhgcu7Kynhq3UsIGceINVSBmNfWB0+J08wsoGWrbh6tBM+gZruDoXcG+rR6MGlhJuCLau9gHXazX5RthywlSpZWCjjrba9t9iYo6lfMlyVdctq9QCdQ5dS42MB5Q9/J4ZYpIypLm4LbceX3hSlYIIaH8Dcl5TJzrxep4ZuWwEZEa0HYExkNcQZW2lbra11MLF7Pvc6RB3hJ8TtA+NJKVP877xrQrzp1MHKirgGJEP74XAFtoiVVkBtGPrGhQ5a4Vs+8eTUWbL+c4qAJbmRU3NaPhIPXXXnFo7DzmnpSbhSVJbqP2ilol8RpoYddmasioQbghQ/f2imVLQgRhGpg06RIJSWJGu5y/K8VntfRl315/I6Rb5yCFKLOS/Da9oG7RUOaUHSAfh1d7OGYf7jGx5OGQTdZVyLU4lVyTLWeGogmjqeDwb2jpGGnwn8EI6Z3tHo0bmtzz+ReJqPJU4Ks7QQhMLaWW5LG0HIQeN/9PFWPtBgSFwSxsdvrA85CgQU6jeJFSSVO+h1iOfLUnc/msSNy0t/ZntBZMuY+p8ZJLPfTi+0XijM0F0K71BsWSXDjX0jm/YXGDLqEoIzCYcps7E6KEdRwmtyzsoJIWbuAMpFhvd2OnGFsuDkDQ3GcfUspo9oxwuXPGqVJ1Ynfkd2hpJoibrVmPAuw8tInqawJTsOsApr300fb80jCdwDvtHdtsCQYl3qbypSZvEOAfIm0Vuvq5//AGCQkJQ7yyoJWdnDJKT6xb11hCCXAHMtFTxSf3gbOpIsVFMv1AL3gimzdS4WxuLKTtXKc55ZlNbxosD1BIHR9otVFTyVyysLQrYtcseLbRX8Jw83A+BLZgDc3NlAh1ZnubbCLDSUMpAKkSEIKmJyeF+BUNPSC5Co2txIgk1FeNYOopX4GSTZSj6Gz2P1jnFZiRkLKFpZucdcViaFS1AJUpixYWI4tuPnHIe28kpmKUrxFZcH5W2DWh3oqcEGKZgyNU9T2lRwV7R7FVFckC6B6mMjS8JPaV8R41xqnNj+n2hfJUlI4Pp12vFlrJDjxfDo/wA4Q/yJDgl0/pgIYVUggzVS+Oo34dINCsySCdteMRrkuC7vxjKVIGoOt2OkVNEQQJuQguGOvzaJaBYSsB9TfltePZkoX4HTlEctawnKVHKVBWUaPoFddYtoiMDU7BSVLoQQRok3BIsGOhBjeqr0Fk5ioqDaH5XN9NoVdm6xPcIBDgWPraC+0VP/AEysEcbEOOfvHncigZeJ956HFXAEyodoMCKs3EuGIYk8vtHPZlOpCmLho6tS9oEz2lzWC9MxJvfl5XjXF+yCJivFZWxGvIvoehjTw9S2Hy5It1HTrn82PvOYy5yhoekG01So8uMNa7suuUlWVQWBxBB9rQqkFtQH3jRDq4tZlPifEaYSaYtg5/OkRT6p3HL6QNPqVKNtuF4IosDnzTZLRxpRbGcFLGlE3wpKjNQUPmSoMRxcNHU1V2WaC6gHdRIGgBJ0FtdRw8ormD9kFywFOyrXHM2h+jsfMmpVmStadSXYG5YcWcH0hf47ELA3D/A5dE0P3MRYp/ECZPmNLJyvry2tuWhthGLra8wngDboXa3C8TyOx0tHxd2m9syn3F7agP8AOChSy7BCsx/tSOZGw5C/OM1+pxD5Vjw6bIe7/iMquR8I7wKJAICmAAbUgPccC0AVEtAAC5kokFxlS6Q7dT/oQAapCLTDZ7cbagiIpWNygGSkZj66DQ7Fx7wAM5+UQpxr2ZpbsPqpSSCuaxDDS3PSxB4bNDeXisolgtLFLWs+zhr+WsUanmKbN3ailSbG5Gmr6cfSMm1ktyTKCQdGJGnz19oCVcHYnN0wOx/1LbW9n3H9KZlUoPxSSBYH77cI5L2k/qKV37pyAaCx2tyi5UdWP/jUU8EqLv0O14q2IS1InKCyVBQDuNHOpHLTzjV/T3PIj1mX1mEqA0qqzIe01Y5d0k+9njIjxLukTCBmbkIyNrh9f7+JniPETQ1xqS/MQDMnJSogkPtf6RKKliQ/G3nxhfOpgSfC5N+YgGXAFNiX8U12m66jcHTVPGPZdQnp+aQvQrKsJIN/YQZT0JU6RfcN84pwgTkNzEKTMcaK1EZKKirKrR2jSUFBRtcQbLRmIVFiKjCmxLb2XnvLKDs7W0tFomgLpyD/AGuTlIO+jnlFT7Kf9rcQT6dOTxaUOZRAQbD+4fU9bRh9YAMn4m7078sI+n8zkXaJZQsMSPz5wThPbWfKABOZPO599TygrFcNTMmKCjpzDm+3GN8M7OS8uddkDc7+2kbTJj8IcxdzLU5DkIT+IdQdrUzrd1MJJNkpJPs8HVWBUqwlRCkr/UDYvwNn8oS1va9UoKRTJEsCzsx9f3ivjtDPUokrudXD/PeFR0rk2vl+8P8AFr2fzfadARhNPKRmyuNWCX/U32MDK7bSJLBEgkgfqAbd7A31inIxKcR8b+X4YLpZ+fwzACDx25hX3jvgyDeTf3k/F2OKa+0f1H8V5oDS5aEjQAJA57DjAR7bVc0XVlHAdX+bnzhdX4CuQoZkkBQcFtYNwjDVTpqEJ1UWfhuT5BzBBhwBeYUUPXvFjlzcuNxrhktSpaqmqmrTJSDYKylZ4JbgeGsKp/audMCu4SZMhmBFlFtSTwH1jTttXPMTJDmVKYBI5Bi/M/WFNXOmTPA2VKQ5At+ARGDBzHNx37D0A/8AZOXKV8oP7n1mwqlrupajrqSY8TPUhVnIHH5e0R4XTqYzCfCl0pHEneD8RkiXIQ11LfNy09i49I0QntEixvcu3Z3t6AkJUClDWA8W2mr63cehgzGsZTOdmyFrtZ9SpxYW2LXLbRzuimASh40JI2d1nybSGFDiU2XlQpS2mO4OnBh7P6QJsalrncyBqOsInqzWI5Xfztv94cdo6MKkpmbjWzdTzd9TCgzU50KskuCEi7JOl3t0iyYkoGUpNxy2PlxjJy/6XUoV95pKxy9OblIq+zSDlIu4fYddTGRvUYsZJKLWUXJ42ceUZG2XyegEyeMTTJic/iD69eRgaoVlIIJ68oInyHPy5ftGiZLggjS8MdQAMdSgsQVc4TF3+FttRx8tD5Q3l0TpCpbuPeEq5LXSQCCzHcE/vFloqYyCwVmQdDw5HmDCIYr5h6Sym4GmXZ9+H1iWSgC5v+8EzVozFhq19L9I1KRpvFcuXxDcLjIAqHdmJzVEsWuSn1EW6ipi5D+Ij5v94puDACfL4FV/OOjUpBWc3C4Yh+bb6RideeJ17TY6Enwz+/8A5KBNwULqWULC6nOgBNjAHaKqVOfuyBKkkOBuCcpV5FujxbMenKly5qhcZrHWwSwPQl/WKTNmfy6pmhCkBMwaOFJf6+0avQL4lO/p2ifVtWh67MBx6gMtN0hlB0niDf5vFdKgQxDX16c4tM5RVLyKLy2dL6gEvY7h4RSJctBIIClGzna/6QbE8zGjkIOxEl1Mp6dQbKq0MZaCDvCtQmJPgdudngmVUTXLlLOx0cW10gRltzoXZ4ippplNMuUgrkk6pIFwOR4c4zswBJk1FSQfAkpTtxdvQesU3Bazua6StKyplgEvZiWUBbg8dE7YoyUMxhebNJvwzcOFnjGzrwfwh2cj+fyBHMZsc/b+icuoZ4VM7yabZrl9Xt+/lDLEZvhIdiBtuARr1gGRlRdQKynQfpdwSVcRGpUqctLnw3Kz5ubcA0bqj2iRMIlrJyJA0BPIcSYnqqjvVBDOyQkc2GvtBVXlTLQpIy5grK+uUHKl20JYnzER4bhyioZXXMYnKn9I3Kj0glACxKeu4pAyKIOibl/cAcYinThNmhSMzBIHjVqRwbQQRiUlS1EaAXNvtAdOzhIN3094FUuTLbgqVKUkK46czr5xb8bnCVKJcAsACbXPOKx2fpSMh/uvx3hp2xnqyAMSCb78vx4xWAy9Wo9LmkVOPppUq/PMIKklTaNpxtHsZISQP6czKNw/57R7HrAg9K/v2mIS0ZzsDUlGe5s9rj8vAEmhchidb9N4tEugVlQZanccWLgm7cNoG/nmF5YB3I0PPrGM/Uhk46sRwY6NmV2uwgAs3nxgyTSKysSb7lz0P7xvWrctpE0me7JWrwpFi3w9N4U5NUgqDdRYmiIDOWHH6QYmQ7FJ/OsbVKnsb+WvlBtPTFKEqYX0Yv7dYktQg1x7kNGnLNlmx8aS2n6hHVMLZkqKRdJu9xfTntHNaCQe/QGJ8Qjp+GyPDcK8OhAzcNtYx/1A8iBNbphxRv3lQ/iAtKaYKCFyyqYzqZjq7AG7fOOZ4viomgjK2jEFyQAwKjuqOkfxFpM8hDAulWuQpJLeIgE6aRzMUCiSrIVJDm4Ie2jAPG5+mj/5xX1iPUj/AFJBQVf6XJCS403Fwz2DwZJwELXmcgalva+0BIoSpSQkHM+rXv02a8WaWujlEJUqfMXZkZGc/wDqHLA+cOMCoJglIMX9wVqXKkgEZgQSQGYMwUdQ5hLjeGLp1d3MKMxuShTn/F9gPtFvq6ZJW0tCwcpUUKISE2dyBcMNiXhJUYbLAUe8SVE3B8R8mBO+52iQvIA3Kk8dTTAaVM6pkJS5CVpJYMdQSdLBov38QMMKJIAmEoCrJUQ43swD24xWexlEhdTLQnMlyz/CCNSOdhFj7YTlS+7SSSkKUwNxZgAAdIy82+rxrcax/wCyxlBmycozEsPnG1JX92FBI+OxPL+0cB+8O6ioSsJUZZJbxAfCL8Ds0K6iiJVmAAA0HD9mvGyBQ0YkdzZaVTFBRDIZkiwAA0DRvU1oQlSZczLmACwFXN9HG2sATJEw6O2/5aNJeFqBbKnqT9PzSOcnsJIEnw6c3wKQ4Oi2U/q0SzipSnKUhWgIHHrpESaRJ8Bs+imt0LQ6wLCnmgLKVBIzBjqxYBR249EwhlLY1LxhAMjBJY8DkeJB1Ie24YbNr0hJ2vxSbLnBiGA8SWys+obmItuE03iV4QoBLX576j5xTO0yQahaSnVnsTsNnPzjM/TQcnU2PQTS/UCFSv2gEqpQvxFSUktbK7fvGQCnBPErK236m47G8ZHqqye0wbE//9k="/>
          <p:cNvSpPr>
            <a:spLocks noChangeAspect="1" noChangeArrowheads="1"/>
          </p:cNvSpPr>
          <p:nvPr/>
        </p:nvSpPr>
        <p:spPr bwMode="auto">
          <a:xfrm>
            <a:off x="63500" y="-1176338"/>
            <a:ext cx="1876425" cy="24384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8" descr="data:image/jpeg;base64,/9j/4AAQSkZJRgABAQAAAQABAAD/2wCEAAkGBhMSERUUExQVFRUWGBoaGBgYFxwYHBcfHBccGhgZGhgbHCYfGhkkGhcYHy8gIycpLCwsFh4xNTAqNSYrLCkBCQoKDgwOGg8PGiwkHyQtLy8qLCwsKiwsLCwsLCwsLCwsLCwsLCwsLCwsLCwsLCwsLCwsLCwsLCwsKSwsLCwsLP/AABEIAQAAxQMBIgACEQEDEQH/xAAcAAACAgMBAQAAAAAAAAAAAAAEBQMGAAIHAQj/xAA7EAABAgQEAwYFAgYCAgMAAAABAhEAAwQhBRIxQVFhcQYTIoGRoTKxwdHwQuEHFCNSYvEVMxZyQ4Ki/8QAGwEAAgMBAQEAAAAAAAAAAAAAAwQBAgUABgf/xAAwEQACAgIBAgQFBAEFAQAAAAABAgARAyESBDETIkFRFDJhgZEFceHwoSMzscHRJP/aAAwDAQACEQMRAD8A53VK8Sg7PG0mcQ4bzjcyD3ijvv6cIIRIASTGTkYdoEAkySmmJRdgTzD+caqmuHYX5QOUk6Rsk+cDr1nZMxAoTFLO1o3kTMpsLesbSpTvEcxLHf8ANItY7RZXYG5ulDqIHn6/SB6+WWIgmgmBBfUb84lxFQWHFvZ4JjIDbmg+bkmu8t2DKlLpEZ2sC3n+e8UrFaZCqopHiSlI94s2C9nwuXLyqIYZyrUB9mdgIWYjhZk1RJZRKXOW4jYyMQPpqJoYin0xQptiLcuTvEkhRStL9IPqV5iHF39I2yglItZQeAobFgwpNd43VK8VohUnm8HKlussGfT0hhRYZf4d49HzCizM2iTBMPSdC1/WGAkMCSR0EHilCbsAYFqJSwRnLDVtOkBGUMdSxxlRuQCrKdCR01L/ACiWWicsMhJytpw8zBdHQBVw/XSHciWlAYBttX8zHM4HYSFUn1iCVSolh1AlQ1PE9OEbKmp3D8nZ/LSH0+V3hygQtnYewPHR4Hy5d4SiO0Fpa1ST8YQkdH8oWCpyqPidNy53N+DOecSVouw6QHUS26QyEB+8WLkSQ1RUWCb6RncKJuOvL7RtSU+YZuf5pBsqhzfqbzihIWcCWierWUln5xkMJ+FAHa8ZBVZalCGuIUYXqSzkqdtSxa8D1VB4mGkGzKtOcnM1yW5CIP8AlUFR35jTpHzjz3c9lixY2TzesFTR5btES6G7mHIUNS3LkIFmsTEq7XB9R0i1Qizuwmw4xrOXaw/OMG1MnhHkrD7Xgo9zM58LXxWKkIDgwQsCDf5AB2HpGdwnQBzwgwJPaUx4XU0Y07HYgJZmJUoAEOl+I2HtBMydnmKUQmyE6aOG9bvCKZTKll2vweG9DLKkk6PvwjSwOaAb0kZU3qI1SAsl/L/cCz0lKh+aRZJVEkK8Qs/7R5jGDZZeYfj3+kF8PuR6wV9hIqbHUEJStDEWdN35q59IuuDzPCUqY7vxB5xymbbfzi/dha/vUlCiHSPDz4iDtmYDg32nIu+Qj1VKEMSMxPJzAtTIKy5CjwSzerQ9WbW9Yjy7xReo4n6wzYbEUUVBNBzEBuBJfllT1gwpW4zDLByCdRHsyXzJ+UF+Js2YLwaFCRyJoTqW8rxDUzSR4E+sEGQ9vr9N4ybILZQCSdzp5CJHUAyfCIlZqaVy5NzxgYUiioOHEWwYQTc/QD0jddGlA09RDB60KIv8MSYloqUXs3LyjcYeHdJ+kMFS+DDpEE5K7N58YVHV8j5YQ4KG4EKPNHsSJQYyD/FgauD8An0nIUKUpZLkh/TyiYBQOvWNpSmUp9CTExpiWI0+bR5123NvF5l13mprlXCfQ3gxMwtC2ZIZT76QRRg3uS3HbpFCoqxLFmujDEVjRsmqjeVR5+HMmwA4wRIwsHK1irQcuJfyiUxhjqVLlZoJpSNLHeMplhKwWeHMvBrBCvltrYwQrB0S0ZgzpeyuHOO5LjccTCfOnnlfq5cyYsnLq1gPRoIRJKEsxca6wTUY0QgKloDAjxnj0HKFcnx5lKKys3SBYDiT9Bzh/Erm2r8zPyEaAMaS5IUEHZ7sduMFV6SqUQ2lvID/AFCinrCCwudNCPc2g2qxDKhleFxoba8OT2g4sVy7wFblZn05KgHtBGCVS5E5C763bcbxuqXmUDxG0TApC2POK5F50YRTxnSJdahasiVpCreEljpwMFS6Mu5NhrygoTKdSJZIQo5E3IDhgNVbNEyqZKkkZsvA683feMA9a3iceBP1+kfVDx7zxMlg2g+caGjO/tBlHIlolhBNh/cbnzidCZAsCkk/5P8AMw147XpTBVqLJUtvy4gjK3OB63DyPHKnqT4rhRCh0G4EbzEOnN3oUdAzAO3DWCeLVKb39JF3JZqrQDPmtzgZfflJOdH+Iykg23LwLPnTpeXvAlTs+UFw/S3rDBQ+h/v4ghkF7ElmTSDYgco1Sb84iqsUQkKISstqSA3q9vOA5eNoUHTYcxFsXT5u9almzYveT1NSQpmHU7x7C6qqSS4IbpHsaS4BWwIm2Xc5/T0mc5W1PpBCAUgp1ix/yyEOQnV29TCqbSpKiUvpHlvGDt9JtDp2xICO/wD1F89Fvq0RypoC3Oh9oZr2AZ+f5pAkygCFFxBEb0M7Ipq4UlYyqvZTejw3kTgogJDqFh6cYTyUgt+dIYT0hCwUnYeXGL3X+YPjcMmY2iSAZyiT4rC55JH3ip4n2gm1KyB4ZeuUHbmd4E7RVZ7x30AA5c4UpqXUB3pbX4d/XjD3T4EQByNxXI5J4g6lulSCZdicrXaA6SoKiqV8OYpCCBm9hqLac4lwmaQk3d+X0htKpUUqROnOEqSSkAA32zHZyxjQyZFAs9/+YEKTGsxdPQyQWeYQLjUM2dnsAHtvAFV3WKIUmWSJqNApQPhAPLXkNLxR8e7Wz5uaXmdDkEgfEBoTo4G3WBez2JqkzULSSADqHs7PpyhTzdzDBRVSy01BNpiUzLG3lwiRaSsg63hv2gnyqhPeyVFQSEhZYi5+F3uTtzhSlXhBPlFVIANypF1LWmnXlAB1DRsnD1gXUrpm0jehqRMKQkAsNH5QdV4dMI0SB0c/aNhOqxkUCIi3TuO9xZ/JKVvYaX/eMlylCyQeeU/aB50tUssEhO5O58o0lYgEu5ckW1gp6gFbBEB4VHYhZrCAUqmzEW3UWO4GXeI5NQu39ZaUgh7kAc+recBGuAJOVzxOsArqWLhwOsJZOoIHoftCAHvLJOxCcmZnROWUBWYBSjkN3AIcWhVV1c5v+1SrkghRcWZrvbzgM4qeVt9fnAVZiJV/d5BoAnV8N8bP2liSZOVz7kTlJ4uXfyvGfzC7FU1Z83hOsr4q84gmKVu8T8fku6EjUsK8Vy270+aQIyKjOcnWMgvxz+w/EniJeZNWVpA5n5xJlD2FumpiLDsNmLLAH9R04a+ovDdWHqlywGdRVd9BHkcwCPU9dgyB0uIFghWl4ydJDObjYw+qsNIQ5Tch34knbk0KqyXkQASCSTbhweLI3LtButbMGp0gEP6D2gsyWPOBKRQC0khwDDyUpHeDN5MN9n5QV2IIEpiRSCZUsRwCbPmKypYEsSuwDmHWDfwulI8c9WZnsg5U23Kjt0izT5KlBzkQnW6t/wBRt+MTAyq5JZzmSQ7MUpAZ9ze+xjQTLkIBOh+Ym2FL9zBaynQlIRKQAE6qCTlNr31JduXpFZxyaZbpJVmm/ENQBlZOo2HDd4seLdo0yGZIKh8INwNC1rgtpqIrVUibUrMxSCVEsANuA4nWLeNoAyPBs6Eq8zC8hdV72PXR+UarpmZY0e7F36Rfe0/ZBcqUlQQpgBmJ4m4cDThFOXTmWC4d9A17xK5CZLY+Ms9MlK6RC02zLZYa7gOC76M1oCnpYtwgzA0p/kQGyrTMOZxdWYOGO4ATAtYizjeAZmYtuVSqjrs9iiUzHCTo1zfyIDPFmTXlT5vCk/CDs2vvFAw9wQbO8XTB0Eg5kj2iuNCzahy4420ixKYgh7g8wTyfSFE+WTwI5XMO67B5Zuok8y1+OjQpqciWSl2/xf2MaCLxXzETGzG21Fk2WdxEM1JiWokrd/EOpeITOOmnOKqeQuDUXIVMNbxuxiUZjGqqdXP5QLkbpdyGG5EpJ4iBKmnLcYIFIS92Mbow+1yXMX4se4kFREE6mCjp8xHkO14cg6FXN2jyLcWneYTq2BShkWQWVdj/AHByP2hhNQhaAN2Yty0hdhgWZZCUqJSpTMBdJNm5w0wnD1gusFPIn7RPWdLiZLHf/Mcw5nDVFtYhOUJWCWBZIPy6RQcUkqSpyGvoY63LwtKg6tQXHr9opPazDwAoNdJb3t7RjhBgcA9jHebOplaplp0Ou3WCc7JD/wC4yhwtSlBLMrY7esHYtR5EsfL6+8NHCG3IXqGSKJHa+YE91kBKbpUWJ18TvxDQmxHGJi1lAQShYy5VN4SdSLeTwbSkU1RLnTP+okpUWdgq1xwB9gYvOKdivE6UBQJBzCwYh3AGpB9bRbakUIdOOTRNSlUPZOerKqdMUEoFisuEDYD7RY8JymYE09RPYKAUsIRlzHR3D7cY6BgtEhMkSl+NgxzXe3OC6PApEtWZKQNT0J3i6YS4tzLtlXHoD+Yn7T1Yk0oUsu/hKsmbzyNrHJMfQlSQtHeEqYvMABIJIdhpppHc585CgUnKWuxbTpFa7eYPKTSnKgJOZJcDWLHGvzD0lFc1xI/v5nJKMFOoLNv+nl6QUJj7xopHD82iamltYh/OKeHyFmJu55UJrTs97P8AeLBIxQpUkA5gLAaQLU4blQCUloEc2B9YJjwhtqZDZWTymWaZiIUfEkAbW0gCqnSzZKxwvb5iAZSFsHCiON+msMpSpiWCQrM3wkP6A7ekN+ArijEcm+8WTaZ9CDfg/wBWjRdPoApPVrD3htOp1gvMklIO/h+9oiVQJAzId9CBf3BbSAnpBemlApEXppwA2YFuH2jFyBy9vpDEU2YOUg8wAPsYAm5dnHWI+FK7DSQZrLdLgEqHPQ+bRFUKVZyyfaNkys1iSDEaqFW6recHTHfzTrECn017sX3cxkTzKMD9XvGQU9IPeRYnYezoAklxcE6QfJqELS6S7h/Lf5whpZhRKzXYKLgcPz5QNQ42mWjID4gVAAB2B4t1hJhza5oBSBqMkVKxNCVWDlvXjFf7U06mUpJBSTx0HGHNNiqF2W+r9CPpCDtTNyqJSygrUu7eUCzqjMLGxCYyREn/ACyQgeIhYt+P0jSsxZUwB/l6wJPpE5STc8PlHgskauftE9hYnb5UZ5XU4mScpJYhvfaGXYHtTNkTU0lTMUqWof0FKLgf4OfYbabiPMOoBNVLQ7ZyA7P7CLbO7BiZJMqalKku6VIPilq2Wnd4VRmqqNf8Rx1UUb37e8fJQXtvDN8kvMQpTbJBUfQaxT6DEZ1IyKvxoBCUVADhQ270D4F8zY8Yt9DiCJg8K0kcjDiuPWDyNyFiJJmPSkqcUqyVEXKUgk7fhhd/EfEgmQlJYFRBIfQAOfcxbKwSpbrUQ4Gpji3bGYupr5cyoE2RSqPdy1KRqAbrynYu/SCIrEyMmRKBUV9+8HpqQTA4OvyjUyyC351izTuxZlhHcTxNCw6TlyvwuC2VuUV+to1y1tMSUq3B1hwYwq9pmM1m5sivmAZTmIOriw8zvBvcJLafnkLwvAOoMTKPhtrxgFINSbc7h08skAEnj4ja3pBtJMGTieZJA6XEA0VEVhsofiXtu7iMqcHWggoKVNsT9/2gasb2dS3G+0lXilQ2V5eXlmcc/EWiCdJGYOoeW/UCNaieTcy2PAM2nrAc+pCjo/Ii431hvE+IUAf3lWxv3qOaeWgD4g9rKf2jSbTk7M+5IHuz+sLpFVdgCH/yLfKC1yjMGYlXVx9hBjwItTBFWGjPE0b2QovySC31gObRlJ8RJ8/pBKTlNyp9iLRpNrCdQFclNCrO4M4ARWuWp9PSMjaZVSwdCOUZDK5hW7kkS1Sa8OUqV8Oo9fpG38zLHwjVt9OcRTacMFp+Jg/pdxAndspxttxjMyNqPor3GcyakEcejeUKcSnEKJSCx24RNU1JW3I+vCA8SqXLesDXIWXcq4owSfUk7Fh+NHktKliwtxMHYfgSpt9Ec9/2grFpeRGRIAI6/mkK5upXnxHeNYOnZhbdovoq6TJI7yYpD/qSAcnA5dxFup+1EmYqWJM+So6FyoLAG6WACj/jpdo4vj1T4kpO2sKUruPvpGj01ov7xXOQzftPpZXaIXBdIdr2u1g5+IcxwgKpkSlEKlqRLUf/AKpUbfqA8PViDHHcF7ZVckZUzCU7JUyhpf4tuUWrDf4jMU99JQpiLCyW/wDXjwL2hrkpG9f5gVJU2J1KhwmWQmY6krb4VqzAEdXHmIA/iBg66ikKJYClApIGumrA6FvrDbBcWpqmQJlOQUk3ToUHdJGxhyZCSNIqtKQVGpZmL9zuUv8Ah7hEyVTjNMzAgZUt8PG+4fhaPe32CCZJ7x/Ei7trt1iyJQJfhDAOS3uYX9ocUlIkKC7hVrRfyl9QRvjuckkzBubCCJaARZzyhXWLdRI0ew4BzG9PUZWA1gOWwCB2nKNAmNFIKeIjfJziIz8wbnG6pY48B0vGZlUj1jWPNR2JqqaRoX8oimq0cPBSaQC5U8TTHA0JEKnIoPaP4iW3cHp5iHGUBJ5x7iGIKPhCg3QnTgY9TRJJe4HDh5xkzDr+H8vyg69QDq5DYt8iIDIoZirhzwY/vDEUq5aSVizbkaxB3xRYpCm0szRrOxktlUgNDgKlaBMRZTfYSCbXX+GMgaZXX+ER7A+Bl+CSzoKlJHPS2sQzZbNd/pEsmYpCUp1BNuTh9YxSWSdH/V0faLOLNRlewga5ZFxGs6QFWIYwxkIfQ73HD1jybKB020MAoiU420KpJpTJQRcAFB6guD6fKF+Nyzc8QDxOm8TU8xkLSX/uHUa//kmJ6ykQpBLrPhszEaaku78hGSyhMu5ppXH/ABOK4ut5qusD52LNE+Mgicq28RSgCH33j06fKJ55vmh9OQw4xPNRax0gSUGI4bwxSxEUOpbvGHZftdUUiyqSoeIMQdFcHHEbGOqdhP4jTaub3U1ACiCUlJtYOQQfnHEEJyrh1heKLkTEzJasqhvr11iORUzqE+hpdOoTHUXf89I9xGhRMTlUkenyiLs9ign00mYWzKQ5A22MbYnUEJtrrDA0LgzuUbtJ2DSllSlC5YpIAbnFHraNUleRYAP7R02qxsfrurgATbiHEUHF6SZPWubsS97MNhzgObKvGXxoSYBKnbQVJqb3977wLLp7B+NngxFM36STyhNhqpX1jCXNSNSC/BJiQ14BsG8uUQSE/wB1uUR1DB/eEAo5bjJ5BYf/ADtr38omTTpLH4X3hZJW7NwgpE24BLWjmQA6kpkb1MLqKADUZoBRSgbPyghc4pS+bzEaSapyS9+BgqMaluQuDTMOCi7EcjdukZBqqgjY+sZBube86xBP/IMhNswIDcrX6wxpEFaArLvZrmElRhIbMNAA93Zw/wBYJl4iSgIlhQA+JtdOXGLZrVzDYhaio0Wbs37849SA1izneJJa8oBWzgXb5RAcUSpkAHiNNuUVLce8v8x0JJJQy0uxDsebi8FUs7LmRpYpO2xbq7QvmVO24vBc5ZzuNFpB9m14Qh1S3Rh8F/KZyDtZR5Ko2LFjAEmXF2/iHhuYJmANkDHzP3vFIll+UbfTZOeIGZPVJwyEQ1AaJszRDImOPaJhpfaGBUW3NKpbkH80iSSpwIhmNp+WgdVQUhtoGRcJOgdn/wCJcymliUQFJSwTtbe8XnDO3UidIK1eFgfC7kkbBhvHAJlS7GLl2WQySplBxdXEOWCdojK7hZyIpO5c1ViZiipYZ9ACx5PbhEMymJLtbg46bWaFgxUAkZraXIP+o1GIk6TE+4jOY3Hwo9JJVpuGtEtNVM4GvygIqUdHPS0SSZahdvxveBMy1RMumE8rqMswNyG/PQRDOy3ce4/DAc3op+b+0ezJZZ0kgcC/sRAlK+8s+JvQQqQgEpCQQH3g1aAksQ44/vAODyyS6iBwuL+cMK2aEjV/eIZvNQixQr3G5DOmJTu3u8BmZazGNKuoSUv9vlAKJrHWGsS6i2RjyjqUsEfvGQvl1XBvOMi1GEAkVNiCloDKHMPsC3iiWVXmWp0jKwdhoq7/ADirpnZSVbm3vBiMTCSM+lg30i2RTdxtMy8ajzEcYzoBSd2UDx2LwpnYqUfqKTxG0D1+IIKfAG5Pv9oCqKnvEA7+8Qi62IDJkIsKY1l42s6q00/3Ftw6q7ynlre6XQd7Dy10jlWZXGLv2LnlcmYgnxDxp9GPlYRHU4hwv2k9LmJyAGN8ZkiZIUk+Jha77/aORVoMtZBFn9o7FLuFAFzwveObdrcKIWbMRtEdA9EoY31+IaYRXRqNwnSGMpXhvrCKkVlYg9ecOKWY941uxmO25pOpnOpgSokEQzM2BZ6d/KI7GReoFJlX5PHWMFwqTMppZ8SjoVNuQDkSkE5mfXfdo5aAEn884vPYjtqJREpZOVmSkJD5ib+J9xt0gOfaHVw2Kww3HszCpcsnvJawBoQh3bkCQPOBjitIn4UqJ4FI18jpF5VXS1MHBceu0CT8FkLdQlotqwuPOMcoh95q8nErsnExkCjLQ3FRbhpvCr/mwhX9PI19flfaLViPZWVMUEmb4jdIbN5gDaKdjHYColzcqAVh3zANv1iMeBPUyz9Qyjyj+/eMP/IFqHi7vbZ/RuUeTe0B3lSz0cGw57wVhXZZElIzEKWWdyQEcQBub/EeESYhgcu7Kynhq3UsIGceINVSBmNfWB0+J08wsoGWrbh6tBM+gZruDoXcG+rR6MGlhJuCLau9gHXazX5RthywlSpZWCjjrba9t9iYo6lfMlyVdctq9QCdQ5dS42MB5Q9/J4ZYpIypLm4LbceX3hSlYIIaH8Dcl5TJzrxep4ZuWwEZEa0HYExkNcQZW2lbra11MLF7Pvc6RB3hJ8TtA+NJKVP877xrQrzp1MHKirgGJEP74XAFtoiVVkBtGPrGhQ5a4Vs+8eTUWbL+c4qAJbmRU3NaPhIPXXXnFo7DzmnpSbhSVJbqP2ilol8RpoYddmasioQbghQ/f2imVLQgRhGpg06RIJSWJGu5y/K8VntfRl315/I6Rb5yCFKLOS/Da9oG7RUOaUHSAfh1d7OGYf7jGx5OGQTdZVyLU4lVyTLWeGogmjqeDwb2jpGGnwn8EI6Z3tHo0bmtzz+ReJqPJU4Ks7QQhMLaWW5LG0HIQeN/9PFWPtBgSFwSxsdvrA85CgQU6jeJFSSVO+h1iOfLUnc/msSNy0t/ZntBZMuY+p8ZJLPfTi+0XijM0F0K71BsWSXDjX0jm/YXGDLqEoIzCYcps7E6KEdRwmtyzsoJIWbuAMpFhvd2OnGFsuDkDQ3GcfUspo9oxwuXPGqVJ1Ynfkd2hpJoibrVmPAuw8tInqawJTsOsApr300fb80jCdwDvtHdtsCQYl3qbypSZvEOAfIm0Vuvq5//AGCQkJQ7yyoJWdnDJKT6xb11hCCXAHMtFTxSf3gbOpIsVFMv1AL3gimzdS4WxuLKTtXKc55ZlNbxosD1BIHR9otVFTyVyysLQrYtcseLbRX8Jw83A+BLZgDc3NlAh1ZnubbCLDSUMpAKkSEIKmJyeF+BUNPSC5Co2txIgk1FeNYOopX4GSTZSj6Gz2P1jnFZiRkLKFpZucdcViaFS1AJUpixYWI4tuPnHIe28kpmKUrxFZcH5W2DWh3oqcEGKZgyNU9T2lRwV7R7FVFckC6B6mMjS8JPaV8R41xqnNj+n2hfJUlI4Pp12vFlrJDjxfDo/wA4Q/yJDgl0/pgIYVUggzVS+Oo34dINCsySCdteMRrkuC7vxjKVIGoOt2OkVNEQQJuQguGOvzaJaBYSsB9TfltePZkoX4HTlEctawnKVHKVBWUaPoFddYtoiMDU7BSVLoQQRok3BIsGOhBjeqr0Fk5ioqDaH5XN9NoVdm6xPcIBDgWPraC+0VP/AEysEcbEOOfvHncigZeJ956HFXAEyodoMCKs3EuGIYk8vtHPZlOpCmLho6tS9oEz2lzWC9MxJvfl5XjXF+yCJivFZWxGvIvoehjTw9S2Hy5It1HTrn82PvOYy5yhoekG01So8uMNa7suuUlWVQWBxBB9rQqkFtQH3jRDq4tZlPifEaYSaYtg5/OkRT6p3HL6QNPqVKNtuF4IosDnzTZLRxpRbGcFLGlE3wpKjNQUPmSoMRxcNHU1V2WaC6gHdRIGgBJ0FtdRw8ormD9kFywFOyrXHM2h+jsfMmpVmStadSXYG5YcWcH0hf47ELA3D/A5dE0P3MRYp/ECZPmNLJyvry2tuWhthGLra8wngDboXa3C8TyOx0tHxd2m9syn3F7agP8AOChSy7BCsx/tSOZGw5C/OM1+pxD5Vjw6bIe7/iMquR8I7wKJAICmAAbUgPccC0AVEtAAC5kokFxlS6Q7dT/oQAapCLTDZ7cbagiIpWNygGSkZj66DQ7Fx7wAM5+UQpxr2ZpbsPqpSSCuaxDDS3PSxB4bNDeXisolgtLFLWs+zhr+WsUanmKbN3ailSbG5Gmr6cfSMm1ktyTKCQdGJGnz19oCVcHYnN0wOx/1LbW9n3H9KZlUoPxSSBYH77cI5L2k/qKV37pyAaCx2tyi5UdWP/jUU8EqLv0O14q2IS1InKCyVBQDuNHOpHLTzjV/T3PIj1mX1mEqA0qqzIe01Y5d0k+9njIjxLukTCBmbkIyNrh9f7+JniPETQ1xqS/MQDMnJSogkPtf6RKKliQ/G3nxhfOpgSfC5N+YgGXAFNiX8U12m66jcHTVPGPZdQnp+aQvQrKsJIN/YQZT0JU6RfcN84pwgTkNzEKTMcaK1EZKKirKrR2jSUFBRtcQbLRmIVFiKjCmxLb2XnvLKDs7W0tFomgLpyD/AGuTlIO+jnlFT7Kf9rcQT6dOTxaUOZRAQbD+4fU9bRh9YAMn4m7078sI+n8zkXaJZQsMSPz5wThPbWfKABOZPO599TygrFcNTMmKCjpzDm+3GN8M7OS8uddkDc7+2kbTJj8IcxdzLU5DkIT+IdQdrUzrd1MJJNkpJPs8HVWBUqwlRCkr/UDYvwNn8oS1va9UoKRTJEsCzsx9f3ivjtDPUokrudXD/PeFR0rk2vl+8P8AFr2fzfadARhNPKRmyuNWCX/U32MDK7bSJLBEgkgfqAbd7A31inIxKcR8b+X4YLpZ+fwzACDx25hX3jvgyDeTf3k/F2OKa+0f1H8V5oDS5aEjQAJA57DjAR7bVc0XVlHAdX+bnzhdX4CuQoZkkBQcFtYNwjDVTpqEJ1UWfhuT5BzBBhwBeYUUPXvFjlzcuNxrhktSpaqmqmrTJSDYKylZ4JbgeGsKp/audMCu4SZMhmBFlFtSTwH1jTttXPMTJDmVKYBI5Bi/M/WFNXOmTPA2VKQ5At+ARGDBzHNx37D0A/8AZOXKV8oP7n1mwqlrupajrqSY8TPUhVnIHH5e0R4XTqYzCfCl0pHEneD8RkiXIQ11LfNy09i49I0QntEixvcu3Z3t6AkJUClDWA8W2mr63cehgzGsZTOdmyFrtZ9SpxYW2LXLbRzuimASh40JI2d1nybSGFDiU2XlQpS2mO4OnBh7P6QJsalrncyBqOsInqzWI5Xfztv94cdo6MKkpmbjWzdTzd9TCgzU50KskuCEi7JOl3t0iyYkoGUpNxy2PlxjJy/6XUoV95pKxy9OblIq+zSDlIu4fYddTGRvUYsZJKLWUXJ42ceUZG2XyegEyeMTTJic/iD69eRgaoVlIIJ68oInyHPy5ftGiZLggjS8MdQAMdSgsQVc4TF3+FttRx8tD5Q3l0TpCpbuPeEq5LXSQCCzHcE/vFloqYyCwVmQdDw5HmDCIYr5h6Sym4GmXZ9+H1iWSgC5v+8EzVozFhq19L9I1KRpvFcuXxDcLjIAqHdmJzVEsWuSn1EW6ipi5D+Ij5v94puDACfL4FV/OOjUpBWc3C4Yh+bb6RideeJ17TY6Enwz+/8A5KBNwULqWULC6nOgBNjAHaKqVOfuyBKkkOBuCcpV5FujxbMenKly5qhcZrHWwSwPQl/WKTNmfy6pmhCkBMwaOFJf6+0avQL4lO/p2ifVtWh67MBx6gMtN0hlB0niDf5vFdKgQxDX16c4tM5RVLyKLy2dL6gEvY7h4RSJctBIIClGzna/6QbE8zGjkIOxEl1Mp6dQbKq0MZaCDvCtQmJPgdudngmVUTXLlLOx0cW10gRltzoXZ4ippplNMuUgrkk6pIFwOR4c4zswBJk1FSQfAkpTtxdvQesU3Bazua6StKyplgEvZiWUBbg8dE7YoyUMxhebNJvwzcOFnjGzrwfwh2cj+fyBHMZsc/b+icuoZ4VM7yabZrl9Xt+/lDLEZvhIdiBtuARr1gGRlRdQKynQfpdwSVcRGpUqctLnw3Kz5ubcA0bqj2iRMIlrJyJA0BPIcSYnqqjvVBDOyQkc2GvtBVXlTLQpIy5grK+uUHKl20JYnzER4bhyioZXXMYnKn9I3Kj0glACxKeu4pAyKIOibl/cAcYinThNmhSMzBIHjVqRwbQQRiUlS1EaAXNvtAdOzhIN3094FUuTLbgqVKUkK46czr5xb8bnCVKJcAsACbXPOKx2fpSMh/uvx3hp2xnqyAMSCb78vx4xWAy9Wo9LmkVOPppUq/PMIKklTaNpxtHsZISQP6czKNw/57R7HrAg9K/v2mIS0ZzsDUlGe5s9rj8vAEmhchidb9N4tEugVlQZanccWLgm7cNoG/nmF5YB3I0PPrGM/Uhk46sRwY6NmV2uwgAs3nxgyTSKysSb7lz0P7xvWrctpE0me7JWrwpFi3w9N4U5NUgqDdRYmiIDOWHH6QYmQ7FJ/OsbVKnsb+WvlBtPTFKEqYX0Yv7dYktQg1x7kNGnLNlmx8aS2n6hHVMLZkqKRdJu9xfTntHNaCQe/QGJ8Qjp+GyPDcK8OhAzcNtYx/1A8iBNbphxRv3lQ/iAtKaYKCFyyqYzqZjq7AG7fOOZ4viomgjK2jEFyQAwKjuqOkfxFpM8hDAulWuQpJLeIgE6aRzMUCiSrIVJDm4Ie2jAPG5+mj/5xX1iPUj/AFJBQVf6XJCS403Fwz2DwZJwELXmcgalva+0BIoSpSQkHM+rXv02a8WaWujlEJUqfMXZkZGc/wDqHLA+cOMCoJglIMX9wVqXKkgEZgQSQGYMwUdQ5hLjeGLp1d3MKMxuShTn/F9gPtFvq6ZJW0tCwcpUUKISE2dyBcMNiXhJUYbLAUe8SVE3B8R8mBO+52iQvIA3Kk8dTTAaVM6pkJS5CVpJYMdQSdLBov38QMMKJIAmEoCrJUQ43swD24xWexlEhdTLQnMlyz/CCNSOdhFj7YTlS+7SSSkKUwNxZgAAdIy82+rxrcax/wCyxlBmycozEsPnG1JX92FBI+OxPL+0cB+8O6ioSsJUZZJbxAfCL8Ds0K6iiJVmAAA0HD9mvGyBQ0YkdzZaVTFBRDIZkiwAA0DRvU1oQlSZczLmACwFXN9HG2sATJEw6O2/5aNJeFqBbKnqT9PzSOcnsJIEnw6c3wKQ4Oi2U/q0SzipSnKUhWgIHHrpESaRJ8Bs+imt0LQ6wLCnmgLKVBIzBjqxYBR249EwhlLY1LxhAMjBJY8DkeJB1Ie24YbNr0hJ2vxSbLnBiGA8SWys+obmItuE03iV4QoBLX576j5xTO0yQahaSnVnsTsNnPzjM/TQcnU2PQTS/UCFSv2gEqpQvxFSUktbK7fvGQCnBPErK236m47G8ZHqqye0wbE//9k="/>
          <p:cNvSpPr>
            <a:spLocks noChangeAspect="1" noChangeArrowheads="1"/>
          </p:cNvSpPr>
          <p:nvPr/>
        </p:nvSpPr>
        <p:spPr bwMode="auto">
          <a:xfrm>
            <a:off x="215900" y="-1023938"/>
            <a:ext cx="1876425" cy="24384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34" name="Picture 10" descr="http://www.impressionniste.net/images/renoir_bord_mer_2.jpg"/>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3358" y="4803526"/>
            <a:ext cx="1576842" cy="2043588"/>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http://cdn.dailypainters.com/paintings/pacific_blues__impressionist_painting_of_big_sur_coastline_1_8f0dede9a49aaac82815fda09cfc6f2d.jpg"/>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953001" y="4953000"/>
            <a:ext cx="4191000" cy="1894114"/>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http://upload.wikimedia.org/wikipedia/commons/thumb/f/fa/Girl_with_a_Hoop.JPG/170px-Girl_with_a_Hoop.JPG"/>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3359" y="8391"/>
            <a:ext cx="1405824" cy="4487409"/>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http://emptyeasel.com/wp-content/uploads/2008/02/poppiesandcypressoftuscanybymoymackay-1.jpg"/>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096000" y="42862"/>
            <a:ext cx="3048000" cy="22971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51936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Impressionism in America</a:t>
            </a:r>
            <a:endParaRPr lang="en-US" dirty="0">
              <a:solidFill>
                <a:schemeClr val="bg1"/>
              </a:solidFill>
            </a:endParaRPr>
          </a:p>
        </p:txBody>
      </p:sp>
      <p:sp>
        <p:nvSpPr>
          <p:cNvPr id="3" name="Content Placeholder 2"/>
          <p:cNvSpPr>
            <a:spLocks noGrp="1"/>
          </p:cNvSpPr>
          <p:nvPr>
            <p:ph idx="1"/>
          </p:nvPr>
        </p:nvSpPr>
        <p:spPr/>
        <p:txBody>
          <a:bodyPr/>
          <a:lstStyle/>
          <a:p>
            <a:pPr marL="0" indent="0">
              <a:buNone/>
            </a:pPr>
            <a:r>
              <a:rPr lang="en-US" b="1" dirty="0" smtClean="0">
                <a:solidFill>
                  <a:schemeClr val="bg1"/>
                </a:solidFill>
              </a:rPr>
              <a:t>American Impressionism</a:t>
            </a:r>
            <a:r>
              <a:rPr lang="en-US" dirty="0" smtClean="0">
                <a:solidFill>
                  <a:schemeClr val="bg1"/>
                </a:solidFill>
              </a:rPr>
              <a:t> was a style of painting related to European </a:t>
            </a:r>
            <a:r>
              <a:rPr lang="en-US" dirty="0" smtClean="0">
                <a:solidFill>
                  <a:schemeClr val="bg1"/>
                </a:solidFill>
                <a:hlinkClick r:id="rId3" tooltip="Impressionism"/>
              </a:rPr>
              <a:t>Impressionism</a:t>
            </a:r>
            <a:r>
              <a:rPr lang="en-US" dirty="0" smtClean="0">
                <a:solidFill>
                  <a:schemeClr val="bg1"/>
                </a:solidFill>
              </a:rPr>
              <a:t> and practiced by American artists in the United States during the late 19th and early 20th centuries. American Impressionism is a style of painting characterized by loose brushwork and vivid colors.</a:t>
            </a:r>
            <a:endParaRPr lang="en-US" dirty="0">
              <a:solidFill>
                <a:schemeClr val="bg1"/>
              </a:solidFill>
            </a:endParaRPr>
          </a:p>
        </p:txBody>
      </p:sp>
      <p:pic>
        <p:nvPicPr>
          <p:cNvPr id="2050" name="Picture 2" descr="http://images.fineartamerica.com/images-medium/impressionism-1-stan-hamilton.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953000"/>
            <a:ext cx="9144000" cy="19050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www.tfaoi.com/am/12am/12am204.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657" y="0"/>
            <a:ext cx="1709057" cy="175260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www.oilpaintinghk.com/oilpaintingpic/America/b/America15.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467600" y="0"/>
            <a:ext cx="1676400" cy="1752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387651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TotalTime>
  <Words>224</Words>
  <Application>Microsoft Office PowerPoint</Application>
  <PresentationFormat>On-screen Show (4:3)</PresentationFormat>
  <Paragraphs>5</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Impressionism</vt:lpstr>
      <vt:lpstr>Impressionism in America</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Impressionism</dc:title>
  <dc:creator>Owner</dc:creator>
  <cp:lastModifiedBy>Owner</cp:lastModifiedBy>
  <cp:revision>3</cp:revision>
  <dcterms:created xsi:type="dcterms:W3CDTF">2012-09-25T03:33:48Z</dcterms:created>
  <dcterms:modified xsi:type="dcterms:W3CDTF">2012-09-25T03:56:55Z</dcterms:modified>
</cp:coreProperties>
</file>